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19"/>
  </p:notesMasterIdLst>
  <p:handoutMasterIdLst>
    <p:handoutMasterId r:id="rId20"/>
  </p:handoutMasterIdLst>
  <p:sldIdLst>
    <p:sldId id="258" r:id="rId2"/>
    <p:sldId id="469" r:id="rId3"/>
    <p:sldId id="490" r:id="rId4"/>
    <p:sldId id="491" r:id="rId5"/>
    <p:sldId id="492" r:id="rId6"/>
    <p:sldId id="493" r:id="rId7"/>
    <p:sldId id="494" r:id="rId8"/>
    <p:sldId id="495" r:id="rId9"/>
    <p:sldId id="496" r:id="rId10"/>
    <p:sldId id="497" r:id="rId11"/>
    <p:sldId id="498" r:id="rId12"/>
    <p:sldId id="499" r:id="rId13"/>
    <p:sldId id="500" r:id="rId14"/>
    <p:sldId id="501" r:id="rId15"/>
    <p:sldId id="503" r:id="rId16"/>
    <p:sldId id="502" r:id="rId17"/>
    <p:sldId id="267" r:id="rId18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668"/>
    <a:srgbClr val="45DEEC"/>
    <a:srgbClr val="00B0F0"/>
    <a:srgbClr val="BEE39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0980" autoAdjust="0"/>
  </p:normalViewPr>
  <p:slideViewPr>
    <p:cSldViewPr snapToGrid="0">
      <p:cViewPr varScale="1">
        <p:scale>
          <a:sx n="104" d="100"/>
          <a:sy n="104" d="100"/>
        </p:scale>
        <p:origin x="85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F4354F-5B59-6D25-A902-C76A032B3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AB4FD-F548-5F41-BEF5-AA8497F9D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885A-F6E1-4397-87E5-C72C9C3F4F2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08C9-FD98-451D-1E38-817068E18E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83962-A261-0C42-6B60-FC1C6AC74B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7E58-9348-4DC8-B1A2-251D3BE6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9D1C-CBE2-460D-86CD-3E97BC9449E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0176-9E2B-45E1-AFF6-0E55CA1C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47C-894D-405A-962A-DDEBF981B923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81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C81-A082-4AB9-A334-019E2A6D3124}" type="datetime1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5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0D8-B3BD-4A8A-9B73-277E5F3E4F31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9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88E6-304B-415A-B893-5C79D834D330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430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2BDE-FA46-457A-9CCE-F50EFA7143DD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2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398-5DD3-4606-8247-81D0A80C784C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452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D744-27B2-4935-8508-7AFFF051F9E3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9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185F-B459-4A83-882A-434BF05FED48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7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6BF-4D48-4889-B728-838001A1111E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9C8-59A6-4BFB-AFB9-5546A4C76C7D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7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BBA-706A-40F2-AAF0-3515891FCE69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D00E-769F-4DB8-A057-E3F34DA13BB9}" type="datetime1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503-FB77-452F-B241-F05B743A6F61}" type="datetime1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4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11F3-08C0-4464-BF40-D0CDBEC586B3}" type="datetime1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B9A1-BDB3-4DB4-BE0A-90466B8F5010}" type="datetime1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3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84C1-C212-4DD3-AE1F-CBDB06BD7D71}" type="datetime1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0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726-18CC-4301-9AA1-476F5AE06F5D}" type="datetime1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2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9A0CAE-7709-4D1A-BB18-E8D7EAF7C857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0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3598" y="6169694"/>
            <a:ext cx="1142245" cy="6699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43975" y="85104"/>
            <a:ext cx="2556889" cy="399590"/>
          </a:xfrm>
          <a:custGeom>
            <a:avLst/>
            <a:gdLst>
              <a:gd name="connsiteX0" fmla="*/ 0 w 2556889"/>
              <a:gd name="connsiteY0" fmla="*/ 66600 h 399590"/>
              <a:gd name="connsiteX1" fmla="*/ 66600 w 2556889"/>
              <a:gd name="connsiteY1" fmla="*/ 0 h 399590"/>
              <a:gd name="connsiteX2" fmla="*/ 672522 w 2556889"/>
              <a:gd name="connsiteY2" fmla="*/ 0 h 399590"/>
              <a:gd name="connsiteX3" fmla="*/ 1326918 w 2556889"/>
              <a:gd name="connsiteY3" fmla="*/ 0 h 399590"/>
              <a:gd name="connsiteX4" fmla="*/ 2490289 w 2556889"/>
              <a:gd name="connsiteY4" fmla="*/ 0 h 399590"/>
              <a:gd name="connsiteX5" fmla="*/ 2556889 w 2556889"/>
              <a:gd name="connsiteY5" fmla="*/ 66600 h 399590"/>
              <a:gd name="connsiteX6" fmla="*/ 2556889 w 2556889"/>
              <a:gd name="connsiteY6" fmla="*/ 332990 h 399590"/>
              <a:gd name="connsiteX7" fmla="*/ 2490289 w 2556889"/>
              <a:gd name="connsiteY7" fmla="*/ 399590 h 399590"/>
              <a:gd name="connsiteX8" fmla="*/ 1860130 w 2556889"/>
              <a:gd name="connsiteY8" fmla="*/ 399590 h 399590"/>
              <a:gd name="connsiteX9" fmla="*/ 1229971 w 2556889"/>
              <a:gd name="connsiteY9" fmla="*/ 399590 h 399590"/>
              <a:gd name="connsiteX10" fmla="*/ 696759 w 2556889"/>
              <a:gd name="connsiteY10" fmla="*/ 399590 h 399590"/>
              <a:gd name="connsiteX11" fmla="*/ 66600 w 2556889"/>
              <a:gd name="connsiteY11" fmla="*/ 399590 h 399590"/>
              <a:gd name="connsiteX12" fmla="*/ 0 w 2556889"/>
              <a:gd name="connsiteY12" fmla="*/ 332990 h 399590"/>
              <a:gd name="connsiteX13" fmla="*/ 0 w 2556889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56889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7002" y="27193"/>
                  <a:pt x="499829" y="-25607"/>
                  <a:pt x="672522" y="0"/>
                </a:cubicBezTo>
                <a:cubicBezTo>
                  <a:pt x="845215" y="25607"/>
                  <a:pt x="1171237" y="31001"/>
                  <a:pt x="1326918" y="0"/>
                </a:cubicBezTo>
                <a:cubicBezTo>
                  <a:pt x="1482599" y="-31001"/>
                  <a:pt x="1981169" y="56292"/>
                  <a:pt x="2490289" y="0"/>
                </a:cubicBezTo>
                <a:cubicBezTo>
                  <a:pt x="2524527" y="3418"/>
                  <a:pt x="2556643" y="25716"/>
                  <a:pt x="2556889" y="66600"/>
                </a:cubicBezTo>
                <a:cubicBezTo>
                  <a:pt x="2557507" y="163177"/>
                  <a:pt x="2562840" y="233743"/>
                  <a:pt x="2556889" y="332990"/>
                </a:cubicBezTo>
                <a:cubicBezTo>
                  <a:pt x="2550732" y="368193"/>
                  <a:pt x="2526253" y="398983"/>
                  <a:pt x="2490289" y="399590"/>
                </a:cubicBezTo>
                <a:cubicBezTo>
                  <a:pt x="2224874" y="404543"/>
                  <a:pt x="2077276" y="384224"/>
                  <a:pt x="1860130" y="399590"/>
                </a:cubicBezTo>
                <a:cubicBezTo>
                  <a:pt x="1642984" y="414956"/>
                  <a:pt x="1402320" y="380465"/>
                  <a:pt x="1229971" y="399590"/>
                </a:cubicBezTo>
                <a:cubicBezTo>
                  <a:pt x="1057622" y="418715"/>
                  <a:pt x="863587" y="376941"/>
                  <a:pt x="696759" y="399590"/>
                </a:cubicBezTo>
                <a:cubicBezTo>
                  <a:pt x="529931" y="422239"/>
                  <a:pt x="281216" y="398009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القيمة السوقية - والدفترية</a:t>
            </a:r>
            <a:endParaRPr lang="en-US" sz="14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37C432-8D7B-E125-9322-F7C953A667A4}"/>
              </a:ext>
            </a:extLst>
          </p:cNvPr>
          <p:cNvSpPr/>
          <p:nvPr/>
        </p:nvSpPr>
        <p:spPr>
          <a:xfrm>
            <a:off x="2665085" y="211368"/>
            <a:ext cx="5739124" cy="670867"/>
          </a:xfrm>
          <a:custGeom>
            <a:avLst/>
            <a:gdLst>
              <a:gd name="connsiteX0" fmla="*/ 0 w 5739124"/>
              <a:gd name="connsiteY0" fmla="*/ 111813 h 670867"/>
              <a:gd name="connsiteX1" fmla="*/ 111813 w 5739124"/>
              <a:gd name="connsiteY1" fmla="*/ 0 h 670867"/>
              <a:gd name="connsiteX2" fmla="*/ 608208 w 5739124"/>
              <a:gd name="connsiteY2" fmla="*/ 0 h 670867"/>
              <a:gd name="connsiteX3" fmla="*/ 994293 w 5739124"/>
              <a:gd name="connsiteY3" fmla="*/ 0 h 670867"/>
              <a:gd name="connsiteX4" fmla="*/ 1600997 w 5739124"/>
              <a:gd name="connsiteY4" fmla="*/ 0 h 670867"/>
              <a:gd name="connsiteX5" fmla="*/ 2042237 w 5739124"/>
              <a:gd name="connsiteY5" fmla="*/ 0 h 670867"/>
              <a:gd name="connsiteX6" fmla="*/ 2428322 w 5739124"/>
              <a:gd name="connsiteY6" fmla="*/ 0 h 670867"/>
              <a:gd name="connsiteX7" fmla="*/ 2869562 w 5739124"/>
              <a:gd name="connsiteY7" fmla="*/ 0 h 670867"/>
              <a:gd name="connsiteX8" fmla="*/ 3476267 w 5739124"/>
              <a:gd name="connsiteY8" fmla="*/ 0 h 670867"/>
              <a:gd name="connsiteX9" fmla="*/ 3917507 w 5739124"/>
              <a:gd name="connsiteY9" fmla="*/ 0 h 670867"/>
              <a:gd name="connsiteX10" fmla="*/ 4303591 w 5739124"/>
              <a:gd name="connsiteY10" fmla="*/ 0 h 670867"/>
              <a:gd name="connsiteX11" fmla="*/ 4744831 w 5739124"/>
              <a:gd name="connsiteY11" fmla="*/ 0 h 670867"/>
              <a:gd name="connsiteX12" fmla="*/ 5627311 w 5739124"/>
              <a:gd name="connsiteY12" fmla="*/ 0 h 670867"/>
              <a:gd name="connsiteX13" fmla="*/ 5739124 w 5739124"/>
              <a:gd name="connsiteY13" fmla="*/ 111813 h 670867"/>
              <a:gd name="connsiteX14" fmla="*/ 5739124 w 5739124"/>
              <a:gd name="connsiteY14" fmla="*/ 559054 h 670867"/>
              <a:gd name="connsiteX15" fmla="*/ 5627311 w 5739124"/>
              <a:gd name="connsiteY15" fmla="*/ 670867 h 670867"/>
              <a:gd name="connsiteX16" fmla="*/ 5241226 w 5739124"/>
              <a:gd name="connsiteY16" fmla="*/ 670867 h 670867"/>
              <a:gd name="connsiteX17" fmla="*/ 4744831 w 5739124"/>
              <a:gd name="connsiteY17" fmla="*/ 670867 h 670867"/>
              <a:gd name="connsiteX18" fmla="*/ 4138127 w 5739124"/>
              <a:gd name="connsiteY18" fmla="*/ 670867 h 670867"/>
              <a:gd name="connsiteX19" fmla="*/ 3696887 w 5739124"/>
              <a:gd name="connsiteY19" fmla="*/ 670867 h 670867"/>
              <a:gd name="connsiteX20" fmla="*/ 3145337 w 5739124"/>
              <a:gd name="connsiteY20" fmla="*/ 670867 h 670867"/>
              <a:gd name="connsiteX21" fmla="*/ 2759252 w 5739124"/>
              <a:gd name="connsiteY21" fmla="*/ 670867 h 670867"/>
              <a:gd name="connsiteX22" fmla="*/ 2097392 w 5739124"/>
              <a:gd name="connsiteY22" fmla="*/ 670867 h 670867"/>
              <a:gd name="connsiteX23" fmla="*/ 1545842 w 5739124"/>
              <a:gd name="connsiteY23" fmla="*/ 670867 h 670867"/>
              <a:gd name="connsiteX24" fmla="*/ 883983 w 5739124"/>
              <a:gd name="connsiteY24" fmla="*/ 670867 h 670867"/>
              <a:gd name="connsiteX25" fmla="*/ 111813 w 5739124"/>
              <a:gd name="connsiteY25" fmla="*/ 670867 h 670867"/>
              <a:gd name="connsiteX26" fmla="*/ 0 w 5739124"/>
              <a:gd name="connsiteY26" fmla="*/ 559054 h 670867"/>
              <a:gd name="connsiteX27" fmla="*/ 0 w 5739124"/>
              <a:gd name="connsiteY27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39124" h="670867" fill="none" extrusionOk="0">
                <a:moveTo>
                  <a:pt x="0" y="111813"/>
                </a:moveTo>
                <a:cubicBezTo>
                  <a:pt x="-485" y="39998"/>
                  <a:pt x="55791" y="3610"/>
                  <a:pt x="111813" y="0"/>
                </a:cubicBezTo>
                <a:cubicBezTo>
                  <a:pt x="277854" y="-28587"/>
                  <a:pt x="502394" y="17307"/>
                  <a:pt x="608208" y="0"/>
                </a:cubicBezTo>
                <a:cubicBezTo>
                  <a:pt x="714022" y="-17307"/>
                  <a:pt x="889953" y="35168"/>
                  <a:pt x="994293" y="0"/>
                </a:cubicBezTo>
                <a:cubicBezTo>
                  <a:pt x="1098633" y="-35168"/>
                  <a:pt x="1326699" y="39882"/>
                  <a:pt x="1600997" y="0"/>
                </a:cubicBezTo>
                <a:cubicBezTo>
                  <a:pt x="1875295" y="-39882"/>
                  <a:pt x="1855425" y="5796"/>
                  <a:pt x="2042237" y="0"/>
                </a:cubicBezTo>
                <a:cubicBezTo>
                  <a:pt x="2229049" y="-5796"/>
                  <a:pt x="2341567" y="45742"/>
                  <a:pt x="2428322" y="0"/>
                </a:cubicBezTo>
                <a:cubicBezTo>
                  <a:pt x="2515077" y="-45742"/>
                  <a:pt x="2766397" y="18032"/>
                  <a:pt x="2869562" y="0"/>
                </a:cubicBezTo>
                <a:cubicBezTo>
                  <a:pt x="2972727" y="-18032"/>
                  <a:pt x="3265266" y="16128"/>
                  <a:pt x="3476267" y="0"/>
                </a:cubicBezTo>
                <a:cubicBezTo>
                  <a:pt x="3687269" y="-16128"/>
                  <a:pt x="3715359" y="2419"/>
                  <a:pt x="3917507" y="0"/>
                </a:cubicBezTo>
                <a:cubicBezTo>
                  <a:pt x="4119655" y="-2419"/>
                  <a:pt x="4185966" y="11110"/>
                  <a:pt x="4303591" y="0"/>
                </a:cubicBezTo>
                <a:cubicBezTo>
                  <a:pt x="4421216" y="-11110"/>
                  <a:pt x="4592103" y="38581"/>
                  <a:pt x="4744831" y="0"/>
                </a:cubicBezTo>
                <a:cubicBezTo>
                  <a:pt x="4897559" y="-38581"/>
                  <a:pt x="5251597" y="25056"/>
                  <a:pt x="5627311" y="0"/>
                </a:cubicBezTo>
                <a:cubicBezTo>
                  <a:pt x="5680152" y="1068"/>
                  <a:pt x="5743993" y="55174"/>
                  <a:pt x="5739124" y="111813"/>
                </a:cubicBezTo>
                <a:cubicBezTo>
                  <a:pt x="5755639" y="202246"/>
                  <a:pt x="5734650" y="453092"/>
                  <a:pt x="5739124" y="559054"/>
                </a:cubicBezTo>
                <a:cubicBezTo>
                  <a:pt x="5736503" y="616125"/>
                  <a:pt x="5684248" y="673105"/>
                  <a:pt x="5627311" y="670867"/>
                </a:cubicBezTo>
                <a:cubicBezTo>
                  <a:pt x="5458569" y="705684"/>
                  <a:pt x="5323320" y="627217"/>
                  <a:pt x="5241226" y="670867"/>
                </a:cubicBezTo>
                <a:cubicBezTo>
                  <a:pt x="5159133" y="714517"/>
                  <a:pt x="4852651" y="636910"/>
                  <a:pt x="4744831" y="670867"/>
                </a:cubicBezTo>
                <a:cubicBezTo>
                  <a:pt x="4637011" y="704824"/>
                  <a:pt x="4396292" y="665537"/>
                  <a:pt x="4138127" y="670867"/>
                </a:cubicBezTo>
                <a:cubicBezTo>
                  <a:pt x="3879962" y="676197"/>
                  <a:pt x="3835020" y="660927"/>
                  <a:pt x="3696887" y="670867"/>
                </a:cubicBezTo>
                <a:cubicBezTo>
                  <a:pt x="3558754" y="680807"/>
                  <a:pt x="3346897" y="652246"/>
                  <a:pt x="3145337" y="670867"/>
                </a:cubicBezTo>
                <a:cubicBezTo>
                  <a:pt x="2943777" y="689488"/>
                  <a:pt x="2903124" y="670077"/>
                  <a:pt x="2759252" y="670867"/>
                </a:cubicBezTo>
                <a:cubicBezTo>
                  <a:pt x="2615381" y="671657"/>
                  <a:pt x="2372985" y="645123"/>
                  <a:pt x="2097392" y="670867"/>
                </a:cubicBezTo>
                <a:cubicBezTo>
                  <a:pt x="1821799" y="696611"/>
                  <a:pt x="1738909" y="642321"/>
                  <a:pt x="1545842" y="670867"/>
                </a:cubicBezTo>
                <a:cubicBezTo>
                  <a:pt x="1352775" y="699413"/>
                  <a:pt x="1069938" y="612163"/>
                  <a:pt x="883983" y="670867"/>
                </a:cubicBezTo>
                <a:cubicBezTo>
                  <a:pt x="698028" y="729571"/>
                  <a:pt x="476699" y="645049"/>
                  <a:pt x="111813" y="670867"/>
                </a:cubicBezTo>
                <a:cubicBezTo>
                  <a:pt x="44146" y="664530"/>
                  <a:pt x="10160" y="628988"/>
                  <a:pt x="0" y="559054"/>
                </a:cubicBezTo>
                <a:cubicBezTo>
                  <a:pt x="-32528" y="396618"/>
                  <a:pt x="16938" y="233173"/>
                  <a:pt x="0" y="111813"/>
                </a:cubicBezTo>
                <a:close/>
              </a:path>
              <a:path w="5739124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47272" y="-50263"/>
                  <a:pt x="596827" y="4469"/>
                  <a:pt x="773673" y="0"/>
                </a:cubicBezTo>
                <a:cubicBezTo>
                  <a:pt x="950519" y="-4469"/>
                  <a:pt x="1064450" y="4795"/>
                  <a:pt x="1270068" y="0"/>
                </a:cubicBezTo>
                <a:cubicBezTo>
                  <a:pt x="1475686" y="-4795"/>
                  <a:pt x="1590684" y="23543"/>
                  <a:pt x="1711307" y="0"/>
                </a:cubicBezTo>
                <a:cubicBezTo>
                  <a:pt x="1831930" y="-23543"/>
                  <a:pt x="2129653" y="37582"/>
                  <a:pt x="2318012" y="0"/>
                </a:cubicBezTo>
                <a:cubicBezTo>
                  <a:pt x="2506372" y="-37582"/>
                  <a:pt x="2661870" y="57000"/>
                  <a:pt x="2814407" y="0"/>
                </a:cubicBezTo>
                <a:cubicBezTo>
                  <a:pt x="2966945" y="-57000"/>
                  <a:pt x="3299754" y="73871"/>
                  <a:pt x="3476267" y="0"/>
                </a:cubicBezTo>
                <a:cubicBezTo>
                  <a:pt x="3652780" y="-73871"/>
                  <a:pt x="3778305" y="3517"/>
                  <a:pt x="3917507" y="0"/>
                </a:cubicBezTo>
                <a:cubicBezTo>
                  <a:pt x="4056709" y="-3517"/>
                  <a:pt x="4342279" y="70606"/>
                  <a:pt x="4579366" y="0"/>
                </a:cubicBezTo>
                <a:cubicBezTo>
                  <a:pt x="4816453" y="-70606"/>
                  <a:pt x="4784423" y="28769"/>
                  <a:pt x="4965451" y="0"/>
                </a:cubicBezTo>
                <a:cubicBezTo>
                  <a:pt x="5146480" y="-28769"/>
                  <a:pt x="5399986" y="47676"/>
                  <a:pt x="5627311" y="0"/>
                </a:cubicBezTo>
                <a:cubicBezTo>
                  <a:pt x="5695819" y="10055"/>
                  <a:pt x="5740648" y="65842"/>
                  <a:pt x="5739124" y="111813"/>
                </a:cubicBezTo>
                <a:cubicBezTo>
                  <a:pt x="5750488" y="223783"/>
                  <a:pt x="5736851" y="351864"/>
                  <a:pt x="5739124" y="559054"/>
                </a:cubicBezTo>
                <a:cubicBezTo>
                  <a:pt x="5742773" y="616277"/>
                  <a:pt x="5677334" y="666333"/>
                  <a:pt x="5627311" y="670867"/>
                </a:cubicBezTo>
                <a:cubicBezTo>
                  <a:pt x="5459286" y="724270"/>
                  <a:pt x="5300582" y="662164"/>
                  <a:pt x="5075761" y="670867"/>
                </a:cubicBezTo>
                <a:cubicBezTo>
                  <a:pt x="4850940" y="679570"/>
                  <a:pt x="4631280" y="638137"/>
                  <a:pt x="4413901" y="670867"/>
                </a:cubicBezTo>
                <a:cubicBezTo>
                  <a:pt x="4196522" y="703597"/>
                  <a:pt x="4119182" y="625202"/>
                  <a:pt x="3862352" y="670867"/>
                </a:cubicBezTo>
                <a:cubicBezTo>
                  <a:pt x="3605522" y="716532"/>
                  <a:pt x="3554729" y="630238"/>
                  <a:pt x="3476267" y="670867"/>
                </a:cubicBezTo>
                <a:cubicBezTo>
                  <a:pt x="3397805" y="711496"/>
                  <a:pt x="3147824" y="635873"/>
                  <a:pt x="3035027" y="670867"/>
                </a:cubicBezTo>
                <a:cubicBezTo>
                  <a:pt x="2922230" y="705861"/>
                  <a:pt x="2617080" y="616365"/>
                  <a:pt x="2373167" y="670867"/>
                </a:cubicBezTo>
                <a:cubicBezTo>
                  <a:pt x="2129254" y="725369"/>
                  <a:pt x="1976638" y="615518"/>
                  <a:pt x="1821617" y="670867"/>
                </a:cubicBezTo>
                <a:cubicBezTo>
                  <a:pt x="1666596" y="726216"/>
                  <a:pt x="1518347" y="654726"/>
                  <a:pt x="1380378" y="670867"/>
                </a:cubicBezTo>
                <a:cubicBezTo>
                  <a:pt x="1242409" y="687008"/>
                  <a:pt x="967501" y="635441"/>
                  <a:pt x="828828" y="670867"/>
                </a:cubicBezTo>
                <a:cubicBezTo>
                  <a:pt x="690155" y="706293"/>
                  <a:pt x="318896" y="590851"/>
                  <a:pt x="111813" y="670867"/>
                </a:cubicBezTo>
                <a:cubicBezTo>
                  <a:pt x="51981" y="664960"/>
                  <a:pt x="7171" y="628561"/>
                  <a:pt x="0" y="559054"/>
                </a:cubicBezTo>
                <a:cubicBezTo>
                  <a:pt x="-33149" y="378825"/>
                  <a:pt x="12280" y="209101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أسباب </a:t>
            </a:r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انخفاض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 القيمة السوقية عن القيمة الدفترية ؟</a:t>
            </a:r>
            <a:endParaRPr lang="en-US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678076-988B-8F9B-A8FC-63CD78220206}"/>
              </a:ext>
            </a:extLst>
          </p:cNvPr>
          <p:cNvCxnSpPr/>
          <p:nvPr/>
        </p:nvCxnSpPr>
        <p:spPr>
          <a:xfrm>
            <a:off x="1194693" y="1286593"/>
            <a:ext cx="55140" cy="4957978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25E9D-C94D-C722-55E0-EF473A79E508}"/>
              </a:ext>
            </a:extLst>
          </p:cNvPr>
          <p:cNvCxnSpPr/>
          <p:nvPr/>
        </p:nvCxnSpPr>
        <p:spPr>
          <a:xfrm>
            <a:off x="693841" y="5546135"/>
            <a:ext cx="10255984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644F0-FE57-9FF1-EF97-66D78A65808E}"/>
              </a:ext>
            </a:extLst>
          </p:cNvPr>
          <p:cNvCxnSpPr>
            <a:cxnSpLocks/>
          </p:cNvCxnSpPr>
          <p:nvPr/>
        </p:nvCxnSpPr>
        <p:spPr>
          <a:xfrm flipV="1">
            <a:off x="621088" y="4071148"/>
            <a:ext cx="3362755" cy="4671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37757C7-1EBC-8672-91E8-3FFAA04DB02A}"/>
              </a:ext>
            </a:extLst>
          </p:cNvPr>
          <p:cNvSpPr/>
          <p:nvPr/>
        </p:nvSpPr>
        <p:spPr>
          <a:xfrm>
            <a:off x="1823438" y="5848045"/>
            <a:ext cx="1232223" cy="340030"/>
          </a:xfrm>
          <a:custGeom>
            <a:avLst/>
            <a:gdLst>
              <a:gd name="connsiteX0" fmla="*/ 0 w 1232223"/>
              <a:gd name="connsiteY0" fmla="*/ 56673 h 340030"/>
              <a:gd name="connsiteX1" fmla="*/ 56673 w 1232223"/>
              <a:gd name="connsiteY1" fmla="*/ 0 h 340030"/>
              <a:gd name="connsiteX2" fmla="*/ 616112 w 1232223"/>
              <a:gd name="connsiteY2" fmla="*/ 0 h 340030"/>
              <a:gd name="connsiteX3" fmla="*/ 1175550 w 1232223"/>
              <a:gd name="connsiteY3" fmla="*/ 0 h 340030"/>
              <a:gd name="connsiteX4" fmla="*/ 1232223 w 1232223"/>
              <a:gd name="connsiteY4" fmla="*/ 56673 h 340030"/>
              <a:gd name="connsiteX5" fmla="*/ 1232223 w 1232223"/>
              <a:gd name="connsiteY5" fmla="*/ 283357 h 340030"/>
              <a:gd name="connsiteX6" fmla="*/ 1175550 w 1232223"/>
              <a:gd name="connsiteY6" fmla="*/ 340030 h 340030"/>
              <a:gd name="connsiteX7" fmla="*/ 604923 w 1232223"/>
              <a:gd name="connsiteY7" fmla="*/ 340030 h 340030"/>
              <a:gd name="connsiteX8" fmla="*/ 56673 w 1232223"/>
              <a:gd name="connsiteY8" fmla="*/ 340030 h 340030"/>
              <a:gd name="connsiteX9" fmla="*/ 0 w 1232223"/>
              <a:gd name="connsiteY9" fmla="*/ 283357 h 340030"/>
              <a:gd name="connsiteX10" fmla="*/ 0 w 1232223"/>
              <a:gd name="connsiteY10" fmla="*/ 56673 h 34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2223" h="340030" fill="none" extrusionOk="0">
                <a:moveTo>
                  <a:pt x="0" y="56673"/>
                </a:moveTo>
                <a:cubicBezTo>
                  <a:pt x="5365" y="31945"/>
                  <a:pt x="27053" y="-1471"/>
                  <a:pt x="56673" y="0"/>
                </a:cubicBezTo>
                <a:cubicBezTo>
                  <a:pt x="258536" y="-48597"/>
                  <a:pt x="491254" y="48462"/>
                  <a:pt x="616112" y="0"/>
                </a:cubicBezTo>
                <a:cubicBezTo>
                  <a:pt x="740970" y="-48462"/>
                  <a:pt x="995761" y="23672"/>
                  <a:pt x="1175550" y="0"/>
                </a:cubicBezTo>
                <a:cubicBezTo>
                  <a:pt x="1206162" y="-1402"/>
                  <a:pt x="1232315" y="24128"/>
                  <a:pt x="1232223" y="56673"/>
                </a:cubicBezTo>
                <a:cubicBezTo>
                  <a:pt x="1252582" y="114051"/>
                  <a:pt x="1217314" y="232474"/>
                  <a:pt x="1232223" y="283357"/>
                </a:cubicBezTo>
                <a:cubicBezTo>
                  <a:pt x="1227045" y="314870"/>
                  <a:pt x="1210368" y="333688"/>
                  <a:pt x="1175550" y="340030"/>
                </a:cubicBezTo>
                <a:cubicBezTo>
                  <a:pt x="1033160" y="391485"/>
                  <a:pt x="867566" y="310866"/>
                  <a:pt x="604923" y="340030"/>
                </a:cubicBezTo>
                <a:cubicBezTo>
                  <a:pt x="342280" y="369194"/>
                  <a:pt x="326861" y="287107"/>
                  <a:pt x="56673" y="340030"/>
                </a:cubicBezTo>
                <a:cubicBezTo>
                  <a:pt x="25229" y="336143"/>
                  <a:pt x="2241" y="315124"/>
                  <a:pt x="0" y="283357"/>
                </a:cubicBezTo>
                <a:cubicBezTo>
                  <a:pt x="-22171" y="173970"/>
                  <a:pt x="16611" y="118255"/>
                  <a:pt x="0" y="56673"/>
                </a:cubicBezTo>
                <a:close/>
              </a:path>
              <a:path w="1232223" h="340030" stroke="0" extrusionOk="0">
                <a:moveTo>
                  <a:pt x="0" y="56673"/>
                </a:moveTo>
                <a:cubicBezTo>
                  <a:pt x="-5883" y="21744"/>
                  <a:pt x="21369" y="1503"/>
                  <a:pt x="56673" y="0"/>
                </a:cubicBezTo>
                <a:cubicBezTo>
                  <a:pt x="205353" y="-8817"/>
                  <a:pt x="399606" y="32686"/>
                  <a:pt x="638489" y="0"/>
                </a:cubicBezTo>
                <a:cubicBezTo>
                  <a:pt x="877372" y="-32686"/>
                  <a:pt x="922670" y="16309"/>
                  <a:pt x="1175550" y="0"/>
                </a:cubicBezTo>
                <a:cubicBezTo>
                  <a:pt x="1201682" y="-2827"/>
                  <a:pt x="1237113" y="27710"/>
                  <a:pt x="1232223" y="56673"/>
                </a:cubicBezTo>
                <a:cubicBezTo>
                  <a:pt x="1238898" y="122502"/>
                  <a:pt x="1228081" y="194308"/>
                  <a:pt x="1232223" y="283357"/>
                </a:cubicBezTo>
                <a:cubicBezTo>
                  <a:pt x="1233183" y="313094"/>
                  <a:pt x="1203194" y="343243"/>
                  <a:pt x="1175550" y="340030"/>
                </a:cubicBezTo>
                <a:cubicBezTo>
                  <a:pt x="990210" y="391263"/>
                  <a:pt x="795540" y="339912"/>
                  <a:pt x="616112" y="340030"/>
                </a:cubicBezTo>
                <a:cubicBezTo>
                  <a:pt x="436684" y="340148"/>
                  <a:pt x="282071" y="322635"/>
                  <a:pt x="56673" y="340030"/>
                </a:cubicBezTo>
                <a:cubicBezTo>
                  <a:pt x="16636" y="339530"/>
                  <a:pt x="2551" y="307662"/>
                  <a:pt x="0" y="283357"/>
                </a:cubicBezTo>
                <a:cubicBezTo>
                  <a:pt x="-5028" y="197847"/>
                  <a:pt x="2881" y="135761"/>
                  <a:pt x="0" y="566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أ</a:t>
            </a:r>
            <a:endParaRPr lang="en-US" sz="1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BF19E1-9190-6A34-3404-74D0B26AA72A}"/>
              </a:ext>
            </a:extLst>
          </p:cNvPr>
          <p:cNvSpPr/>
          <p:nvPr/>
        </p:nvSpPr>
        <p:spPr>
          <a:xfrm>
            <a:off x="401870" y="3776423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الدفتري</a:t>
            </a:r>
            <a:endParaRPr lang="en-US" sz="1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0AD1955-07E9-6FDF-F0A8-F72C7C4E26D0}"/>
              </a:ext>
            </a:extLst>
          </p:cNvPr>
          <p:cNvSpPr/>
          <p:nvPr/>
        </p:nvSpPr>
        <p:spPr>
          <a:xfrm>
            <a:off x="3517838" y="3764936"/>
            <a:ext cx="766213" cy="443504"/>
          </a:xfrm>
          <a:custGeom>
            <a:avLst/>
            <a:gdLst>
              <a:gd name="connsiteX0" fmla="*/ 0 w 766213"/>
              <a:gd name="connsiteY0" fmla="*/ 73919 h 443504"/>
              <a:gd name="connsiteX1" fmla="*/ 73919 w 766213"/>
              <a:gd name="connsiteY1" fmla="*/ 0 h 443504"/>
              <a:gd name="connsiteX2" fmla="*/ 383107 w 766213"/>
              <a:gd name="connsiteY2" fmla="*/ 0 h 443504"/>
              <a:gd name="connsiteX3" fmla="*/ 692294 w 766213"/>
              <a:gd name="connsiteY3" fmla="*/ 0 h 443504"/>
              <a:gd name="connsiteX4" fmla="*/ 766213 w 766213"/>
              <a:gd name="connsiteY4" fmla="*/ 73919 h 443504"/>
              <a:gd name="connsiteX5" fmla="*/ 766213 w 766213"/>
              <a:gd name="connsiteY5" fmla="*/ 369585 h 443504"/>
              <a:gd name="connsiteX6" fmla="*/ 692294 w 766213"/>
              <a:gd name="connsiteY6" fmla="*/ 443504 h 443504"/>
              <a:gd name="connsiteX7" fmla="*/ 376923 w 766213"/>
              <a:gd name="connsiteY7" fmla="*/ 443504 h 443504"/>
              <a:gd name="connsiteX8" fmla="*/ 73919 w 766213"/>
              <a:gd name="connsiteY8" fmla="*/ 443504 h 443504"/>
              <a:gd name="connsiteX9" fmla="*/ 0 w 766213"/>
              <a:gd name="connsiteY9" fmla="*/ 369585 h 443504"/>
              <a:gd name="connsiteX10" fmla="*/ 0 w 766213"/>
              <a:gd name="connsiteY10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443504" fill="none" extrusionOk="0">
                <a:moveTo>
                  <a:pt x="0" y="73919"/>
                </a:moveTo>
                <a:cubicBezTo>
                  <a:pt x="2712" y="36417"/>
                  <a:pt x="37712" y="-4042"/>
                  <a:pt x="73919" y="0"/>
                </a:cubicBezTo>
                <a:cubicBezTo>
                  <a:pt x="186128" y="-17989"/>
                  <a:pt x="295144" y="6384"/>
                  <a:pt x="383107" y="0"/>
                </a:cubicBezTo>
                <a:cubicBezTo>
                  <a:pt x="471070" y="-6384"/>
                  <a:pt x="541015" y="3549"/>
                  <a:pt x="692294" y="0"/>
                </a:cubicBezTo>
                <a:cubicBezTo>
                  <a:pt x="727849" y="-10741"/>
                  <a:pt x="766820" y="24891"/>
                  <a:pt x="766213" y="73919"/>
                </a:cubicBezTo>
                <a:cubicBezTo>
                  <a:pt x="773468" y="207877"/>
                  <a:pt x="748174" y="286600"/>
                  <a:pt x="766213" y="369585"/>
                </a:cubicBezTo>
                <a:cubicBezTo>
                  <a:pt x="762171" y="410575"/>
                  <a:pt x="737347" y="435881"/>
                  <a:pt x="692294" y="443504"/>
                </a:cubicBezTo>
                <a:cubicBezTo>
                  <a:pt x="573477" y="479702"/>
                  <a:pt x="445751" y="414109"/>
                  <a:pt x="376923" y="443504"/>
                </a:cubicBezTo>
                <a:cubicBezTo>
                  <a:pt x="308095" y="472899"/>
                  <a:pt x="185023" y="417904"/>
                  <a:pt x="73919" y="443504"/>
                </a:cubicBezTo>
                <a:cubicBezTo>
                  <a:pt x="32772" y="434795"/>
                  <a:pt x="1801" y="410784"/>
                  <a:pt x="0" y="369585"/>
                </a:cubicBezTo>
                <a:cubicBezTo>
                  <a:pt x="-1798" y="307599"/>
                  <a:pt x="35044" y="202943"/>
                  <a:pt x="0" y="73919"/>
                </a:cubicBezTo>
                <a:close/>
              </a:path>
              <a:path w="766213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159072" y="-10687"/>
                  <a:pt x="312776" y="3393"/>
                  <a:pt x="395474" y="0"/>
                </a:cubicBezTo>
                <a:cubicBezTo>
                  <a:pt x="478173" y="-3393"/>
                  <a:pt x="587430" y="5216"/>
                  <a:pt x="692294" y="0"/>
                </a:cubicBezTo>
                <a:cubicBezTo>
                  <a:pt x="727038" y="-3327"/>
                  <a:pt x="772836" y="36260"/>
                  <a:pt x="766213" y="73919"/>
                </a:cubicBezTo>
                <a:cubicBezTo>
                  <a:pt x="770340" y="145529"/>
                  <a:pt x="758341" y="295740"/>
                  <a:pt x="766213" y="369585"/>
                </a:cubicBezTo>
                <a:cubicBezTo>
                  <a:pt x="769650" y="404815"/>
                  <a:pt x="724485" y="451090"/>
                  <a:pt x="692294" y="443504"/>
                </a:cubicBezTo>
                <a:cubicBezTo>
                  <a:pt x="622380" y="476277"/>
                  <a:pt x="531507" y="430564"/>
                  <a:pt x="383107" y="443504"/>
                </a:cubicBezTo>
                <a:cubicBezTo>
                  <a:pt x="234707" y="456444"/>
                  <a:pt x="170829" y="411535"/>
                  <a:pt x="73919" y="443504"/>
                </a:cubicBezTo>
                <a:cubicBezTo>
                  <a:pt x="22335" y="442889"/>
                  <a:pt x="3398" y="401092"/>
                  <a:pt x="0" y="369585"/>
                </a:cubicBezTo>
                <a:cubicBezTo>
                  <a:pt x="-13618" y="269906"/>
                  <a:pt x="29487" y="143979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1 $</a:t>
            </a:r>
            <a:endParaRPr lang="en-US" sz="14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77D78B8-DAB9-F7CB-B5FD-8E24E50C8FC2}"/>
              </a:ext>
            </a:extLst>
          </p:cNvPr>
          <p:cNvSpPr/>
          <p:nvPr/>
        </p:nvSpPr>
        <p:spPr>
          <a:xfrm>
            <a:off x="401870" y="4728053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بالسوق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9EE0068-E83C-F447-6734-D9FBB50087A6}"/>
              </a:ext>
            </a:extLst>
          </p:cNvPr>
          <p:cNvSpPr/>
          <p:nvPr/>
        </p:nvSpPr>
        <p:spPr>
          <a:xfrm>
            <a:off x="3517837" y="4602691"/>
            <a:ext cx="766213" cy="396790"/>
          </a:xfrm>
          <a:custGeom>
            <a:avLst/>
            <a:gdLst>
              <a:gd name="connsiteX0" fmla="*/ 0 w 766213"/>
              <a:gd name="connsiteY0" fmla="*/ 66133 h 396790"/>
              <a:gd name="connsiteX1" fmla="*/ 66133 w 766213"/>
              <a:gd name="connsiteY1" fmla="*/ 0 h 396790"/>
              <a:gd name="connsiteX2" fmla="*/ 383107 w 766213"/>
              <a:gd name="connsiteY2" fmla="*/ 0 h 396790"/>
              <a:gd name="connsiteX3" fmla="*/ 700080 w 766213"/>
              <a:gd name="connsiteY3" fmla="*/ 0 h 396790"/>
              <a:gd name="connsiteX4" fmla="*/ 766213 w 766213"/>
              <a:gd name="connsiteY4" fmla="*/ 66133 h 396790"/>
              <a:gd name="connsiteX5" fmla="*/ 766213 w 766213"/>
              <a:gd name="connsiteY5" fmla="*/ 330657 h 396790"/>
              <a:gd name="connsiteX6" fmla="*/ 700080 w 766213"/>
              <a:gd name="connsiteY6" fmla="*/ 396790 h 396790"/>
              <a:gd name="connsiteX7" fmla="*/ 376767 w 766213"/>
              <a:gd name="connsiteY7" fmla="*/ 396790 h 396790"/>
              <a:gd name="connsiteX8" fmla="*/ 66133 w 766213"/>
              <a:gd name="connsiteY8" fmla="*/ 396790 h 396790"/>
              <a:gd name="connsiteX9" fmla="*/ 0 w 766213"/>
              <a:gd name="connsiteY9" fmla="*/ 330657 h 396790"/>
              <a:gd name="connsiteX10" fmla="*/ 0 w 766213"/>
              <a:gd name="connsiteY10" fmla="*/ 66133 h 3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396790" fill="none" extrusionOk="0">
                <a:moveTo>
                  <a:pt x="0" y="66133"/>
                </a:moveTo>
                <a:cubicBezTo>
                  <a:pt x="1915" y="31954"/>
                  <a:pt x="35400" y="-5071"/>
                  <a:pt x="66133" y="0"/>
                </a:cubicBezTo>
                <a:cubicBezTo>
                  <a:pt x="130408" y="-14272"/>
                  <a:pt x="232324" y="17925"/>
                  <a:pt x="383107" y="0"/>
                </a:cubicBezTo>
                <a:cubicBezTo>
                  <a:pt x="533890" y="-17925"/>
                  <a:pt x="627277" y="14505"/>
                  <a:pt x="700080" y="0"/>
                </a:cubicBezTo>
                <a:cubicBezTo>
                  <a:pt x="732503" y="-8360"/>
                  <a:pt x="766972" y="19343"/>
                  <a:pt x="766213" y="66133"/>
                </a:cubicBezTo>
                <a:cubicBezTo>
                  <a:pt x="782121" y="183209"/>
                  <a:pt x="758628" y="256255"/>
                  <a:pt x="766213" y="330657"/>
                </a:cubicBezTo>
                <a:cubicBezTo>
                  <a:pt x="761694" y="367367"/>
                  <a:pt x="739397" y="391756"/>
                  <a:pt x="700080" y="396790"/>
                </a:cubicBezTo>
                <a:cubicBezTo>
                  <a:pt x="576907" y="419955"/>
                  <a:pt x="463169" y="370452"/>
                  <a:pt x="376767" y="396790"/>
                </a:cubicBezTo>
                <a:cubicBezTo>
                  <a:pt x="290365" y="423128"/>
                  <a:pt x="133776" y="386663"/>
                  <a:pt x="66133" y="396790"/>
                </a:cubicBezTo>
                <a:cubicBezTo>
                  <a:pt x="29312" y="388787"/>
                  <a:pt x="5329" y="368292"/>
                  <a:pt x="0" y="330657"/>
                </a:cubicBezTo>
                <a:cubicBezTo>
                  <a:pt x="-30276" y="210901"/>
                  <a:pt x="30309" y="132279"/>
                  <a:pt x="0" y="66133"/>
                </a:cubicBezTo>
                <a:close/>
              </a:path>
              <a:path w="766213" h="396790" stroke="0" extrusionOk="0">
                <a:moveTo>
                  <a:pt x="0" y="66133"/>
                </a:moveTo>
                <a:cubicBezTo>
                  <a:pt x="-6850" y="25384"/>
                  <a:pt x="24847" y="1787"/>
                  <a:pt x="66133" y="0"/>
                </a:cubicBezTo>
                <a:cubicBezTo>
                  <a:pt x="204719" y="-31005"/>
                  <a:pt x="318314" y="29560"/>
                  <a:pt x="395785" y="0"/>
                </a:cubicBezTo>
                <a:cubicBezTo>
                  <a:pt x="473256" y="-29560"/>
                  <a:pt x="634428" y="22725"/>
                  <a:pt x="700080" y="0"/>
                </a:cubicBezTo>
                <a:cubicBezTo>
                  <a:pt x="728803" y="-4268"/>
                  <a:pt x="769575" y="31215"/>
                  <a:pt x="766213" y="66133"/>
                </a:cubicBezTo>
                <a:cubicBezTo>
                  <a:pt x="771995" y="167897"/>
                  <a:pt x="763635" y="229588"/>
                  <a:pt x="766213" y="330657"/>
                </a:cubicBezTo>
                <a:cubicBezTo>
                  <a:pt x="770593" y="360053"/>
                  <a:pt x="731268" y="401479"/>
                  <a:pt x="700080" y="396790"/>
                </a:cubicBezTo>
                <a:cubicBezTo>
                  <a:pt x="613275" y="428663"/>
                  <a:pt x="537709" y="376274"/>
                  <a:pt x="383107" y="396790"/>
                </a:cubicBezTo>
                <a:cubicBezTo>
                  <a:pt x="228505" y="417306"/>
                  <a:pt x="189451" y="362956"/>
                  <a:pt x="66133" y="396790"/>
                </a:cubicBezTo>
                <a:cubicBezTo>
                  <a:pt x="28615" y="396733"/>
                  <a:pt x="986" y="364478"/>
                  <a:pt x="0" y="330657"/>
                </a:cubicBezTo>
                <a:cubicBezTo>
                  <a:pt x="-27884" y="256951"/>
                  <a:pt x="7740" y="127251"/>
                  <a:pt x="0" y="6613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$ 0.5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FEB70E-C476-62D1-BCD1-A0151147F0F3}"/>
              </a:ext>
            </a:extLst>
          </p:cNvPr>
          <p:cNvSpPr/>
          <p:nvPr/>
        </p:nvSpPr>
        <p:spPr>
          <a:xfrm>
            <a:off x="8404209" y="1500857"/>
            <a:ext cx="2920110" cy="443504"/>
          </a:xfrm>
          <a:solidFill>
            <a:schemeClr val="tx1"/>
          </a:solidFill>
          <a:ln w="63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308CE9-D701-3CFA-3523-D113100161DB}"/>
              </a:ext>
            </a:extLst>
          </p:cNvPr>
          <p:cNvSpPr/>
          <p:nvPr/>
        </p:nvSpPr>
        <p:spPr>
          <a:xfrm>
            <a:off x="8531252" y="1846484"/>
            <a:ext cx="2113689" cy="443504"/>
          </a:xfrm>
          <a:custGeom>
            <a:avLst/>
            <a:gdLst>
              <a:gd name="connsiteX0" fmla="*/ 0 w 2113689"/>
              <a:gd name="connsiteY0" fmla="*/ 73919 h 443504"/>
              <a:gd name="connsiteX1" fmla="*/ 73919 w 2113689"/>
              <a:gd name="connsiteY1" fmla="*/ 0 h 443504"/>
              <a:gd name="connsiteX2" fmla="*/ 748861 w 2113689"/>
              <a:gd name="connsiteY2" fmla="*/ 0 h 443504"/>
              <a:gd name="connsiteX3" fmla="*/ 1404145 w 2113689"/>
              <a:gd name="connsiteY3" fmla="*/ 0 h 443504"/>
              <a:gd name="connsiteX4" fmla="*/ 2039770 w 2113689"/>
              <a:gd name="connsiteY4" fmla="*/ 0 h 443504"/>
              <a:gd name="connsiteX5" fmla="*/ 2113689 w 2113689"/>
              <a:gd name="connsiteY5" fmla="*/ 73919 h 443504"/>
              <a:gd name="connsiteX6" fmla="*/ 2113689 w 2113689"/>
              <a:gd name="connsiteY6" fmla="*/ 369585 h 443504"/>
              <a:gd name="connsiteX7" fmla="*/ 2039770 w 2113689"/>
              <a:gd name="connsiteY7" fmla="*/ 443504 h 443504"/>
              <a:gd name="connsiteX8" fmla="*/ 1364828 w 2113689"/>
              <a:gd name="connsiteY8" fmla="*/ 443504 h 443504"/>
              <a:gd name="connsiteX9" fmla="*/ 768520 w 2113689"/>
              <a:gd name="connsiteY9" fmla="*/ 443504 h 443504"/>
              <a:gd name="connsiteX10" fmla="*/ 73919 w 2113689"/>
              <a:gd name="connsiteY10" fmla="*/ 443504 h 443504"/>
              <a:gd name="connsiteX11" fmla="*/ 0 w 2113689"/>
              <a:gd name="connsiteY11" fmla="*/ 369585 h 443504"/>
              <a:gd name="connsiteX12" fmla="*/ 0 w 2113689"/>
              <a:gd name="connsiteY12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3689" h="443504" fill="none" extrusionOk="0">
                <a:moveTo>
                  <a:pt x="0" y="73919"/>
                </a:moveTo>
                <a:cubicBezTo>
                  <a:pt x="-9166" y="34600"/>
                  <a:pt x="27660" y="-3750"/>
                  <a:pt x="73919" y="0"/>
                </a:cubicBezTo>
                <a:cubicBezTo>
                  <a:pt x="289181" y="-30074"/>
                  <a:pt x="533752" y="-1126"/>
                  <a:pt x="748861" y="0"/>
                </a:cubicBezTo>
                <a:cubicBezTo>
                  <a:pt x="963970" y="1126"/>
                  <a:pt x="1168931" y="-20338"/>
                  <a:pt x="1404145" y="0"/>
                </a:cubicBezTo>
                <a:cubicBezTo>
                  <a:pt x="1639359" y="20338"/>
                  <a:pt x="1900433" y="30842"/>
                  <a:pt x="2039770" y="0"/>
                </a:cubicBezTo>
                <a:cubicBezTo>
                  <a:pt x="2078201" y="99"/>
                  <a:pt x="2116393" y="28220"/>
                  <a:pt x="2113689" y="73919"/>
                </a:cubicBezTo>
                <a:cubicBezTo>
                  <a:pt x="2102102" y="204463"/>
                  <a:pt x="2103504" y="300000"/>
                  <a:pt x="2113689" y="369585"/>
                </a:cubicBezTo>
                <a:cubicBezTo>
                  <a:pt x="2115046" y="413096"/>
                  <a:pt x="2072542" y="447750"/>
                  <a:pt x="2039770" y="443504"/>
                </a:cubicBezTo>
                <a:cubicBezTo>
                  <a:pt x="1821422" y="413135"/>
                  <a:pt x="1603226" y="467087"/>
                  <a:pt x="1364828" y="443504"/>
                </a:cubicBezTo>
                <a:cubicBezTo>
                  <a:pt x="1126430" y="419921"/>
                  <a:pt x="1009619" y="415464"/>
                  <a:pt x="768520" y="443504"/>
                </a:cubicBezTo>
                <a:cubicBezTo>
                  <a:pt x="527421" y="471544"/>
                  <a:pt x="276271" y="422316"/>
                  <a:pt x="73919" y="443504"/>
                </a:cubicBezTo>
                <a:cubicBezTo>
                  <a:pt x="40467" y="446084"/>
                  <a:pt x="2558" y="419026"/>
                  <a:pt x="0" y="369585"/>
                </a:cubicBezTo>
                <a:cubicBezTo>
                  <a:pt x="-11038" y="268022"/>
                  <a:pt x="12863" y="158141"/>
                  <a:pt x="0" y="73919"/>
                </a:cubicBezTo>
                <a:close/>
              </a:path>
              <a:path w="2113689" h="443504" stroke="0" extrusionOk="0">
                <a:moveTo>
                  <a:pt x="0" y="73919"/>
                </a:moveTo>
                <a:cubicBezTo>
                  <a:pt x="-4739" y="30172"/>
                  <a:pt x="29632" y="1300"/>
                  <a:pt x="73919" y="0"/>
                </a:cubicBezTo>
                <a:cubicBezTo>
                  <a:pt x="214652" y="-31515"/>
                  <a:pt x="609040" y="9852"/>
                  <a:pt x="768520" y="0"/>
                </a:cubicBezTo>
                <a:cubicBezTo>
                  <a:pt x="928000" y="-9852"/>
                  <a:pt x="1219388" y="-11085"/>
                  <a:pt x="1404145" y="0"/>
                </a:cubicBezTo>
                <a:cubicBezTo>
                  <a:pt x="1588902" y="11085"/>
                  <a:pt x="1733215" y="6909"/>
                  <a:pt x="2039770" y="0"/>
                </a:cubicBezTo>
                <a:cubicBezTo>
                  <a:pt x="2080176" y="-1345"/>
                  <a:pt x="2115922" y="24833"/>
                  <a:pt x="2113689" y="73919"/>
                </a:cubicBezTo>
                <a:cubicBezTo>
                  <a:pt x="2120428" y="147158"/>
                  <a:pt x="2127400" y="266851"/>
                  <a:pt x="2113689" y="369585"/>
                </a:cubicBezTo>
                <a:cubicBezTo>
                  <a:pt x="2113427" y="407906"/>
                  <a:pt x="2078709" y="446124"/>
                  <a:pt x="2039770" y="443504"/>
                </a:cubicBezTo>
                <a:cubicBezTo>
                  <a:pt x="1844796" y="422112"/>
                  <a:pt x="1639699" y="436800"/>
                  <a:pt x="1423803" y="443504"/>
                </a:cubicBezTo>
                <a:cubicBezTo>
                  <a:pt x="1207907" y="450208"/>
                  <a:pt x="929126" y="419873"/>
                  <a:pt x="768520" y="443504"/>
                </a:cubicBezTo>
                <a:cubicBezTo>
                  <a:pt x="607914" y="467135"/>
                  <a:pt x="411682" y="426489"/>
                  <a:pt x="73919" y="443504"/>
                </a:cubicBezTo>
                <a:cubicBezTo>
                  <a:pt x="39469" y="437205"/>
                  <a:pt x="5549" y="406831"/>
                  <a:pt x="0" y="369585"/>
                </a:cubicBezTo>
                <a:cubicBezTo>
                  <a:pt x="-2613" y="256877"/>
                  <a:pt x="-2122" y="1576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General Electric (GE)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97E1E7-8D56-5844-3073-FDF1B95BC74B}"/>
              </a:ext>
            </a:extLst>
          </p:cNvPr>
          <p:cNvSpPr/>
          <p:nvPr/>
        </p:nvSpPr>
        <p:spPr>
          <a:xfrm>
            <a:off x="5105016" y="4549406"/>
            <a:ext cx="5596682" cy="709580"/>
          </a:xfrm>
          <a:custGeom>
            <a:avLst/>
            <a:gdLst>
              <a:gd name="connsiteX0" fmla="*/ 0 w 5596682"/>
              <a:gd name="connsiteY0" fmla="*/ 118266 h 709580"/>
              <a:gd name="connsiteX1" fmla="*/ 118266 w 5596682"/>
              <a:gd name="connsiteY1" fmla="*/ 0 h 709580"/>
              <a:gd name="connsiteX2" fmla="*/ 788285 w 5596682"/>
              <a:gd name="connsiteY2" fmla="*/ 0 h 709580"/>
              <a:gd name="connsiteX3" fmla="*/ 1351101 w 5596682"/>
              <a:gd name="connsiteY3" fmla="*/ 0 h 709580"/>
              <a:gd name="connsiteX4" fmla="*/ 2074721 w 5596682"/>
              <a:gd name="connsiteY4" fmla="*/ 0 h 709580"/>
              <a:gd name="connsiteX5" fmla="*/ 2637537 w 5596682"/>
              <a:gd name="connsiteY5" fmla="*/ 0 h 709580"/>
              <a:gd name="connsiteX6" fmla="*/ 3361157 w 5596682"/>
              <a:gd name="connsiteY6" fmla="*/ 0 h 709580"/>
              <a:gd name="connsiteX7" fmla="*/ 3870371 w 5596682"/>
              <a:gd name="connsiteY7" fmla="*/ 0 h 709580"/>
              <a:gd name="connsiteX8" fmla="*/ 4593991 w 5596682"/>
              <a:gd name="connsiteY8" fmla="*/ 0 h 709580"/>
              <a:gd name="connsiteX9" fmla="*/ 5478416 w 5596682"/>
              <a:gd name="connsiteY9" fmla="*/ 0 h 709580"/>
              <a:gd name="connsiteX10" fmla="*/ 5596682 w 5596682"/>
              <a:gd name="connsiteY10" fmla="*/ 118266 h 709580"/>
              <a:gd name="connsiteX11" fmla="*/ 5596682 w 5596682"/>
              <a:gd name="connsiteY11" fmla="*/ 591314 h 709580"/>
              <a:gd name="connsiteX12" fmla="*/ 5478416 w 5596682"/>
              <a:gd name="connsiteY12" fmla="*/ 709580 h 709580"/>
              <a:gd name="connsiteX13" fmla="*/ 4915600 w 5596682"/>
              <a:gd name="connsiteY13" fmla="*/ 709580 h 709580"/>
              <a:gd name="connsiteX14" fmla="*/ 4299183 w 5596682"/>
              <a:gd name="connsiteY14" fmla="*/ 709580 h 709580"/>
              <a:gd name="connsiteX15" fmla="*/ 3629164 w 5596682"/>
              <a:gd name="connsiteY15" fmla="*/ 709580 h 709580"/>
              <a:gd name="connsiteX16" fmla="*/ 3066349 w 5596682"/>
              <a:gd name="connsiteY16" fmla="*/ 709580 h 709580"/>
              <a:gd name="connsiteX17" fmla="*/ 2289127 w 5596682"/>
              <a:gd name="connsiteY17" fmla="*/ 709580 h 709580"/>
              <a:gd name="connsiteX18" fmla="*/ 1619108 w 5596682"/>
              <a:gd name="connsiteY18" fmla="*/ 709580 h 709580"/>
              <a:gd name="connsiteX19" fmla="*/ 841886 w 5596682"/>
              <a:gd name="connsiteY19" fmla="*/ 709580 h 709580"/>
              <a:gd name="connsiteX20" fmla="*/ 118266 w 5596682"/>
              <a:gd name="connsiteY20" fmla="*/ 709580 h 709580"/>
              <a:gd name="connsiteX21" fmla="*/ 0 w 5596682"/>
              <a:gd name="connsiteY21" fmla="*/ 591314 h 709580"/>
              <a:gd name="connsiteX22" fmla="*/ 0 w 5596682"/>
              <a:gd name="connsiteY22" fmla="*/ 118266 h 70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6682" h="709580" fill="none" extrusionOk="0">
                <a:moveTo>
                  <a:pt x="0" y="118266"/>
                </a:moveTo>
                <a:cubicBezTo>
                  <a:pt x="-2119" y="52829"/>
                  <a:pt x="65212" y="10558"/>
                  <a:pt x="118266" y="0"/>
                </a:cubicBezTo>
                <a:cubicBezTo>
                  <a:pt x="318265" y="-19082"/>
                  <a:pt x="506222" y="10273"/>
                  <a:pt x="788285" y="0"/>
                </a:cubicBezTo>
                <a:cubicBezTo>
                  <a:pt x="1070348" y="-10273"/>
                  <a:pt x="1162629" y="14883"/>
                  <a:pt x="1351101" y="0"/>
                </a:cubicBezTo>
                <a:cubicBezTo>
                  <a:pt x="1539573" y="-14883"/>
                  <a:pt x="1797079" y="-14900"/>
                  <a:pt x="2074721" y="0"/>
                </a:cubicBezTo>
                <a:cubicBezTo>
                  <a:pt x="2352363" y="14900"/>
                  <a:pt x="2518226" y="-2042"/>
                  <a:pt x="2637537" y="0"/>
                </a:cubicBezTo>
                <a:cubicBezTo>
                  <a:pt x="2756848" y="2042"/>
                  <a:pt x="3207611" y="13387"/>
                  <a:pt x="3361157" y="0"/>
                </a:cubicBezTo>
                <a:cubicBezTo>
                  <a:pt x="3514703" y="-13387"/>
                  <a:pt x="3660590" y="15562"/>
                  <a:pt x="3870371" y="0"/>
                </a:cubicBezTo>
                <a:cubicBezTo>
                  <a:pt x="4080152" y="-15562"/>
                  <a:pt x="4283663" y="-14126"/>
                  <a:pt x="4593991" y="0"/>
                </a:cubicBezTo>
                <a:cubicBezTo>
                  <a:pt x="4904319" y="14126"/>
                  <a:pt x="5217668" y="33352"/>
                  <a:pt x="5478416" y="0"/>
                </a:cubicBezTo>
                <a:cubicBezTo>
                  <a:pt x="5536295" y="4170"/>
                  <a:pt x="5598850" y="58823"/>
                  <a:pt x="5596682" y="118266"/>
                </a:cubicBezTo>
                <a:cubicBezTo>
                  <a:pt x="5579059" y="354536"/>
                  <a:pt x="5618419" y="415660"/>
                  <a:pt x="5596682" y="591314"/>
                </a:cubicBezTo>
                <a:cubicBezTo>
                  <a:pt x="5604715" y="654505"/>
                  <a:pt x="5543483" y="711310"/>
                  <a:pt x="5478416" y="709580"/>
                </a:cubicBezTo>
                <a:cubicBezTo>
                  <a:pt x="5348806" y="708516"/>
                  <a:pt x="5165997" y="718692"/>
                  <a:pt x="4915600" y="709580"/>
                </a:cubicBezTo>
                <a:cubicBezTo>
                  <a:pt x="4665203" y="700468"/>
                  <a:pt x="4522849" y="714083"/>
                  <a:pt x="4299183" y="709580"/>
                </a:cubicBezTo>
                <a:cubicBezTo>
                  <a:pt x="4075517" y="705077"/>
                  <a:pt x="3861926" y="742320"/>
                  <a:pt x="3629164" y="709580"/>
                </a:cubicBezTo>
                <a:cubicBezTo>
                  <a:pt x="3396402" y="676840"/>
                  <a:pt x="3294865" y="704485"/>
                  <a:pt x="3066349" y="709580"/>
                </a:cubicBezTo>
                <a:cubicBezTo>
                  <a:pt x="2837833" y="714675"/>
                  <a:pt x="2496193" y="729974"/>
                  <a:pt x="2289127" y="709580"/>
                </a:cubicBezTo>
                <a:cubicBezTo>
                  <a:pt x="2082061" y="689186"/>
                  <a:pt x="1908958" y="712908"/>
                  <a:pt x="1619108" y="709580"/>
                </a:cubicBezTo>
                <a:cubicBezTo>
                  <a:pt x="1329258" y="706252"/>
                  <a:pt x="1009803" y="682443"/>
                  <a:pt x="841886" y="709580"/>
                </a:cubicBezTo>
                <a:cubicBezTo>
                  <a:pt x="673969" y="736717"/>
                  <a:pt x="297401" y="725592"/>
                  <a:pt x="118266" y="709580"/>
                </a:cubicBezTo>
                <a:cubicBezTo>
                  <a:pt x="49009" y="724010"/>
                  <a:pt x="4041" y="649826"/>
                  <a:pt x="0" y="591314"/>
                </a:cubicBezTo>
                <a:cubicBezTo>
                  <a:pt x="-2766" y="361595"/>
                  <a:pt x="5051" y="291388"/>
                  <a:pt x="0" y="118266"/>
                </a:cubicBezTo>
                <a:close/>
              </a:path>
              <a:path w="5596682" h="709580" stroke="0" extrusionOk="0">
                <a:moveTo>
                  <a:pt x="0" y="118266"/>
                </a:moveTo>
                <a:cubicBezTo>
                  <a:pt x="-3719" y="50655"/>
                  <a:pt x="43210" y="3655"/>
                  <a:pt x="118266" y="0"/>
                </a:cubicBezTo>
                <a:cubicBezTo>
                  <a:pt x="438590" y="-8681"/>
                  <a:pt x="604127" y="-14785"/>
                  <a:pt x="895488" y="0"/>
                </a:cubicBezTo>
                <a:cubicBezTo>
                  <a:pt x="1186849" y="14785"/>
                  <a:pt x="1290774" y="-18877"/>
                  <a:pt x="1511905" y="0"/>
                </a:cubicBezTo>
                <a:cubicBezTo>
                  <a:pt x="1733036" y="18877"/>
                  <a:pt x="1845841" y="-14304"/>
                  <a:pt x="2074721" y="0"/>
                </a:cubicBezTo>
                <a:cubicBezTo>
                  <a:pt x="2303601" y="14304"/>
                  <a:pt x="2455428" y="10538"/>
                  <a:pt x="2798341" y="0"/>
                </a:cubicBezTo>
                <a:cubicBezTo>
                  <a:pt x="3141254" y="-10538"/>
                  <a:pt x="3281578" y="-2421"/>
                  <a:pt x="3414758" y="0"/>
                </a:cubicBezTo>
                <a:cubicBezTo>
                  <a:pt x="3547938" y="2421"/>
                  <a:pt x="3938268" y="29329"/>
                  <a:pt x="4191980" y="0"/>
                </a:cubicBezTo>
                <a:cubicBezTo>
                  <a:pt x="4445692" y="-29329"/>
                  <a:pt x="4605543" y="23002"/>
                  <a:pt x="4754796" y="0"/>
                </a:cubicBezTo>
                <a:cubicBezTo>
                  <a:pt x="4904049" y="-23002"/>
                  <a:pt x="5240915" y="31132"/>
                  <a:pt x="5478416" y="0"/>
                </a:cubicBezTo>
                <a:cubicBezTo>
                  <a:pt x="5554284" y="2537"/>
                  <a:pt x="5590337" y="51923"/>
                  <a:pt x="5596682" y="118266"/>
                </a:cubicBezTo>
                <a:cubicBezTo>
                  <a:pt x="5581071" y="252708"/>
                  <a:pt x="5613727" y="489691"/>
                  <a:pt x="5596682" y="591314"/>
                </a:cubicBezTo>
                <a:cubicBezTo>
                  <a:pt x="5600364" y="652992"/>
                  <a:pt x="5553499" y="703283"/>
                  <a:pt x="5478416" y="709580"/>
                </a:cubicBezTo>
                <a:cubicBezTo>
                  <a:pt x="5198257" y="704043"/>
                  <a:pt x="4995937" y="726401"/>
                  <a:pt x="4808397" y="709580"/>
                </a:cubicBezTo>
                <a:cubicBezTo>
                  <a:pt x="4620857" y="692759"/>
                  <a:pt x="4385330" y="681644"/>
                  <a:pt x="4245582" y="709580"/>
                </a:cubicBezTo>
                <a:cubicBezTo>
                  <a:pt x="4105835" y="737516"/>
                  <a:pt x="3865907" y="709731"/>
                  <a:pt x="3575563" y="709580"/>
                </a:cubicBezTo>
                <a:cubicBezTo>
                  <a:pt x="3285219" y="709429"/>
                  <a:pt x="3149520" y="729687"/>
                  <a:pt x="2798341" y="709580"/>
                </a:cubicBezTo>
                <a:cubicBezTo>
                  <a:pt x="2447162" y="689473"/>
                  <a:pt x="2268843" y="689468"/>
                  <a:pt x="2128322" y="709580"/>
                </a:cubicBezTo>
                <a:cubicBezTo>
                  <a:pt x="1987801" y="729692"/>
                  <a:pt x="1735520" y="728032"/>
                  <a:pt x="1619108" y="709580"/>
                </a:cubicBezTo>
                <a:cubicBezTo>
                  <a:pt x="1502696" y="691128"/>
                  <a:pt x="1323147" y="721335"/>
                  <a:pt x="1056292" y="709580"/>
                </a:cubicBezTo>
                <a:cubicBezTo>
                  <a:pt x="789437" y="697825"/>
                  <a:pt x="520455" y="749714"/>
                  <a:pt x="118266" y="709580"/>
                </a:cubicBezTo>
                <a:cubicBezTo>
                  <a:pt x="68250" y="706342"/>
                  <a:pt x="1634" y="672146"/>
                  <a:pt x="0" y="591314"/>
                </a:cubicBezTo>
                <a:cubicBezTo>
                  <a:pt x="-2309" y="368869"/>
                  <a:pt x="-19721" y="297591"/>
                  <a:pt x="0" y="11826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عندما تعاني الشركة من </a:t>
            </a:r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خسائر مستمرة أو تراجع في أرباحها</a:t>
            </a:r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قد ينعكس ذلك على ثقة المستثمرين ويتسبب في انخفاض سعر السهم في السوق. 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49EB6E-86DC-7848-B226-2AF4FC8E6117}"/>
              </a:ext>
            </a:extLst>
          </p:cNvPr>
          <p:cNvSpPr/>
          <p:nvPr/>
        </p:nvSpPr>
        <p:spPr>
          <a:xfrm>
            <a:off x="5196916" y="5687815"/>
            <a:ext cx="5596682" cy="709580"/>
          </a:xfrm>
          <a:custGeom>
            <a:avLst/>
            <a:gdLst>
              <a:gd name="connsiteX0" fmla="*/ 0 w 5596682"/>
              <a:gd name="connsiteY0" fmla="*/ 118266 h 709580"/>
              <a:gd name="connsiteX1" fmla="*/ 118266 w 5596682"/>
              <a:gd name="connsiteY1" fmla="*/ 0 h 709580"/>
              <a:gd name="connsiteX2" fmla="*/ 788285 w 5596682"/>
              <a:gd name="connsiteY2" fmla="*/ 0 h 709580"/>
              <a:gd name="connsiteX3" fmla="*/ 1351101 w 5596682"/>
              <a:gd name="connsiteY3" fmla="*/ 0 h 709580"/>
              <a:gd name="connsiteX4" fmla="*/ 2074721 w 5596682"/>
              <a:gd name="connsiteY4" fmla="*/ 0 h 709580"/>
              <a:gd name="connsiteX5" fmla="*/ 2637537 w 5596682"/>
              <a:gd name="connsiteY5" fmla="*/ 0 h 709580"/>
              <a:gd name="connsiteX6" fmla="*/ 3361157 w 5596682"/>
              <a:gd name="connsiteY6" fmla="*/ 0 h 709580"/>
              <a:gd name="connsiteX7" fmla="*/ 3870371 w 5596682"/>
              <a:gd name="connsiteY7" fmla="*/ 0 h 709580"/>
              <a:gd name="connsiteX8" fmla="*/ 4593991 w 5596682"/>
              <a:gd name="connsiteY8" fmla="*/ 0 h 709580"/>
              <a:gd name="connsiteX9" fmla="*/ 5478416 w 5596682"/>
              <a:gd name="connsiteY9" fmla="*/ 0 h 709580"/>
              <a:gd name="connsiteX10" fmla="*/ 5596682 w 5596682"/>
              <a:gd name="connsiteY10" fmla="*/ 118266 h 709580"/>
              <a:gd name="connsiteX11" fmla="*/ 5596682 w 5596682"/>
              <a:gd name="connsiteY11" fmla="*/ 591314 h 709580"/>
              <a:gd name="connsiteX12" fmla="*/ 5478416 w 5596682"/>
              <a:gd name="connsiteY12" fmla="*/ 709580 h 709580"/>
              <a:gd name="connsiteX13" fmla="*/ 4915600 w 5596682"/>
              <a:gd name="connsiteY13" fmla="*/ 709580 h 709580"/>
              <a:gd name="connsiteX14" fmla="*/ 4299183 w 5596682"/>
              <a:gd name="connsiteY14" fmla="*/ 709580 h 709580"/>
              <a:gd name="connsiteX15" fmla="*/ 3629164 w 5596682"/>
              <a:gd name="connsiteY15" fmla="*/ 709580 h 709580"/>
              <a:gd name="connsiteX16" fmla="*/ 3066349 w 5596682"/>
              <a:gd name="connsiteY16" fmla="*/ 709580 h 709580"/>
              <a:gd name="connsiteX17" fmla="*/ 2289127 w 5596682"/>
              <a:gd name="connsiteY17" fmla="*/ 709580 h 709580"/>
              <a:gd name="connsiteX18" fmla="*/ 1619108 w 5596682"/>
              <a:gd name="connsiteY18" fmla="*/ 709580 h 709580"/>
              <a:gd name="connsiteX19" fmla="*/ 841886 w 5596682"/>
              <a:gd name="connsiteY19" fmla="*/ 709580 h 709580"/>
              <a:gd name="connsiteX20" fmla="*/ 118266 w 5596682"/>
              <a:gd name="connsiteY20" fmla="*/ 709580 h 709580"/>
              <a:gd name="connsiteX21" fmla="*/ 0 w 5596682"/>
              <a:gd name="connsiteY21" fmla="*/ 591314 h 709580"/>
              <a:gd name="connsiteX22" fmla="*/ 0 w 5596682"/>
              <a:gd name="connsiteY22" fmla="*/ 118266 h 70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6682" h="709580" fill="none" extrusionOk="0">
                <a:moveTo>
                  <a:pt x="0" y="118266"/>
                </a:moveTo>
                <a:cubicBezTo>
                  <a:pt x="-2119" y="52829"/>
                  <a:pt x="65212" y="10558"/>
                  <a:pt x="118266" y="0"/>
                </a:cubicBezTo>
                <a:cubicBezTo>
                  <a:pt x="318265" y="-19082"/>
                  <a:pt x="506222" y="10273"/>
                  <a:pt x="788285" y="0"/>
                </a:cubicBezTo>
                <a:cubicBezTo>
                  <a:pt x="1070348" y="-10273"/>
                  <a:pt x="1162629" y="14883"/>
                  <a:pt x="1351101" y="0"/>
                </a:cubicBezTo>
                <a:cubicBezTo>
                  <a:pt x="1539573" y="-14883"/>
                  <a:pt x="1797079" y="-14900"/>
                  <a:pt x="2074721" y="0"/>
                </a:cubicBezTo>
                <a:cubicBezTo>
                  <a:pt x="2352363" y="14900"/>
                  <a:pt x="2518226" y="-2042"/>
                  <a:pt x="2637537" y="0"/>
                </a:cubicBezTo>
                <a:cubicBezTo>
                  <a:pt x="2756848" y="2042"/>
                  <a:pt x="3207611" y="13387"/>
                  <a:pt x="3361157" y="0"/>
                </a:cubicBezTo>
                <a:cubicBezTo>
                  <a:pt x="3514703" y="-13387"/>
                  <a:pt x="3660590" y="15562"/>
                  <a:pt x="3870371" y="0"/>
                </a:cubicBezTo>
                <a:cubicBezTo>
                  <a:pt x="4080152" y="-15562"/>
                  <a:pt x="4283663" y="-14126"/>
                  <a:pt x="4593991" y="0"/>
                </a:cubicBezTo>
                <a:cubicBezTo>
                  <a:pt x="4904319" y="14126"/>
                  <a:pt x="5217668" y="33352"/>
                  <a:pt x="5478416" y="0"/>
                </a:cubicBezTo>
                <a:cubicBezTo>
                  <a:pt x="5536295" y="4170"/>
                  <a:pt x="5598850" y="58823"/>
                  <a:pt x="5596682" y="118266"/>
                </a:cubicBezTo>
                <a:cubicBezTo>
                  <a:pt x="5579059" y="354536"/>
                  <a:pt x="5618419" y="415660"/>
                  <a:pt x="5596682" y="591314"/>
                </a:cubicBezTo>
                <a:cubicBezTo>
                  <a:pt x="5604715" y="654505"/>
                  <a:pt x="5543483" y="711310"/>
                  <a:pt x="5478416" y="709580"/>
                </a:cubicBezTo>
                <a:cubicBezTo>
                  <a:pt x="5348806" y="708516"/>
                  <a:pt x="5165997" y="718692"/>
                  <a:pt x="4915600" y="709580"/>
                </a:cubicBezTo>
                <a:cubicBezTo>
                  <a:pt x="4665203" y="700468"/>
                  <a:pt x="4522849" y="714083"/>
                  <a:pt x="4299183" y="709580"/>
                </a:cubicBezTo>
                <a:cubicBezTo>
                  <a:pt x="4075517" y="705077"/>
                  <a:pt x="3861926" y="742320"/>
                  <a:pt x="3629164" y="709580"/>
                </a:cubicBezTo>
                <a:cubicBezTo>
                  <a:pt x="3396402" y="676840"/>
                  <a:pt x="3294865" y="704485"/>
                  <a:pt x="3066349" y="709580"/>
                </a:cubicBezTo>
                <a:cubicBezTo>
                  <a:pt x="2837833" y="714675"/>
                  <a:pt x="2496193" y="729974"/>
                  <a:pt x="2289127" y="709580"/>
                </a:cubicBezTo>
                <a:cubicBezTo>
                  <a:pt x="2082061" y="689186"/>
                  <a:pt x="1908958" y="712908"/>
                  <a:pt x="1619108" y="709580"/>
                </a:cubicBezTo>
                <a:cubicBezTo>
                  <a:pt x="1329258" y="706252"/>
                  <a:pt x="1009803" y="682443"/>
                  <a:pt x="841886" y="709580"/>
                </a:cubicBezTo>
                <a:cubicBezTo>
                  <a:pt x="673969" y="736717"/>
                  <a:pt x="297401" y="725592"/>
                  <a:pt x="118266" y="709580"/>
                </a:cubicBezTo>
                <a:cubicBezTo>
                  <a:pt x="49009" y="724010"/>
                  <a:pt x="4041" y="649826"/>
                  <a:pt x="0" y="591314"/>
                </a:cubicBezTo>
                <a:cubicBezTo>
                  <a:pt x="-2766" y="361595"/>
                  <a:pt x="5051" y="291388"/>
                  <a:pt x="0" y="118266"/>
                </a:cubicBezTo>
                <a:close/>
              </a:path>
              <a:path w="5596682" h="709580" stroke="0" extrusionOk="0">
                <a:moveTo>
                  <a:pt x="0" y="118266"/>
                </a:moveTo>
                <a:cubicBezTo>
                  <a:pt x="-3719" y="50655"/>
                  <a:pt x="43210" y="3655"/>
                  <a:pt x="118266" y="0"/>
                </a:cubicBezTo>
                <a:cubicBezTo>
                  <a:pt x="438590" y="-8681"/>
                  <a:pt x="604127" y="-14785"/>
                  <a:pt x="895488" y="0"/>
                </a:cubicBezTo>
                <a:cubicBezTo>
                  <a:pt x="1186849" y="14785"/>
                  <a:pt x="1290774" y="-18877"/>
                  <a:pt x="1511905" y="0"/>
                </a:cubicBezTo>
                <a:cubicBezTo>
                  <a:pt x="1733036" y="18877"/>
                  <a:pt x="1845841" y="-14304"/>
                  <a:pt x="2074721" y="0"/>
                </a:cubicBezTo>
                <a:cubicBezTo>
                  <a:pt x="2303601" y="14304"/>
                  <a:pt x="2455428" y="10538"/>
                  <a:pt x="2798341" y="0"/>
                </a:cubicBezTo>
                <a:cubicBezTo>
                  <a:pt x="3141254" y="-10538"/>
                  <a:pt x="3281578" y="-2421"/>
                  <a:pt x="3414758" y="0"/>
                </a:cubicBezTo>
                <a:cubicBezTo>
                  <a:pt x="3547938" y="2421"/>
                  <a:pt x="3938268" y="29329"/>
                  <a:pt x="4191980" y="0"/>
                </a:cubicBezTo>
                <a:cubicBezTo>
                  <a:pt x="4445692" y="-29329"/>
                  <a:pt x="4605543" y="23002"/>
                  <a:pt x="4754796" y="0"/>
                </a:cubicBezTo>
                <a:cubicBezTo>
                  <a:pt x="4904049" y="-23002"/>
                  <a:pt x="5240915" y="31132"/>
                  <a:pt x="5478416" y="0"/>
                </a:cubicBezTo>
                <a:cubicBezTo>
                  <a:pt x="5554284" y="2537"/>
                  <a:pt x="5590337" y="51923"/>
                  <a:pt x="5596682" y="118266"/>
                </a:cubicBezTo>
                <a:cubicBezTo>
                  <a:pt x="5581071" y="252708"/>
                  <a:pt x="5613727" y="489691"/>
                  <a:pt x="5596682" y="591314"/>
                </a:cubicBezTo>
                <a:cubicBezTo>
                  <a:pt x="5600364" y="652992"/>
                  <a:pt x="5553499" y="703283"/>
                  <a:pt x="5478416" y="709580"/>
                </a:cubicBezTo>
                <a:cubicBezTo>
                  <a:pt x="5198257" y="704043"/>
                  <a:pt x="4995937" y="726401"/>
                  <a:pt x="4808397" y="709580"/>
                </a:cubicBezTo>
                <a:cubicBezTo>
                  <a:pt x="4620857" y="692759"/>
                  <a:pt x="4385330" y="681644"/>
                  <a:pt x="4245582" y="709580"/>
                </a:cubicBezTo>
                <a:cubicBezTo>
                  <a:pt x="4105835" y="737516"/>
                  <a:pt x="3865907" y="709731"/>
                  <a:pt x="3575563" y="709580"/>
                </a:cubicBezTo>
                <a:cubicBezTo>
                  <a:pt x="3285219" y="709429"/>
                  <a:pt x="3149520" y="729687"/>
                  <a:pt x="2798341" y="709580"/>
                </a:cubicBezTo>
                <a:cubicBezTo>
                  <a:pt x="2447162" y="689473"/>
                  <a:pt x="2268843" y="689468"/>
                  <a:pt x="2128322" y="709580"/>
                </a:cubicBezTo>
                <a:cubicBezTo>
                  <a:pt x="1987801" y="729692"/>
                  <a:pt x="1735520" y="728032"/>
                  <a:pt x="1619108" y="709580"/>
                </a:cubicBezTo>
                <a:cubicBezTo>
                  <a:pt x="1502696" y="691128"/>
                  <a:pt x="1323147" y="721335"/>
                  <a:pt x="1056292" y="709580"/>
                </a:cubicBezTo>
                <a:cubicBezTo>
                  <a:pt x="789437" y="697825"/>
                  <a:pt x="520455" y="749714"/>
                  <a:pt x="118266" y="709580"/>
                </a:cubicBezTo>
                <a:cubicBezTo>
                  <a:pt x="68250" y="706342"/>
                  <a:pt x="1634" y="672146"/>
                  <a:pt x="0" y="591314"/>
                </a:cubicBezTo>
                <a:cubicBezTo>
                  <a:pt x="-2309" y="368869"/>
                  <a:pt x="-19721" y="297591"/>
                  <a:pt x="0" y="11826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قد شهدت في فترات ماضية انخفاضًا في سعر سهمها </a:t>
            </a:r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بسبب مشاكل مالية داخلية </a:t>
            </a:r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وخسائر مستمرة.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E63BEA-43F6-AC59-5053-E50CE2DF924F}"/>
              </a:ext>
            </a:extLst>
          </p:cNvPr>
          <p:cNvSpPr/>
          <p:nvPr/>
        </p:nvSpPr>
        <p:spPr>
          <a:xfrm>
            <a:off x="5524019" y="1811435"/>
            <a:ext cx="1460174" cy="443504"/>
          </a:xfrm>
          <a:custGeom>
            <a:avLst/>
            <a:gdLst>
              <a:gd name="connsiteX0" fmla="*/ 0 w 1460174"/>
              <a:gd name="connsiteY0" fmla="*/ 73919 h 443504"/>
              <a:gd name="connsiteX1" fmla="*/ 73919 w 1460174"/>
              <a:gd name="connsiteY1" fmla="*/ 0 h 443504"/>
              <a:gd name="connsiteX2" fmla="*/ 730087 w 1460174"/>
              <a:gd name="connsiteY2" fmla="*/ 0 h 443504"/>
              <a:gd name="connsiteX3" fmla="*/ 1386255 w 1460174"/>
              <a:gd name="connsiteY3" fmla="*/ 0 h 443504"/>
              <a:gd name="connsiteX4" fmla="*/ 1460174 w 1460174"/>
              <a:gd name="connsiteY4" fmla="*/ 73919 h 443504"/>
              <a:gd name="connsiteX5" fmla="*/ 1460174 w 1460174"/>
              <a:gd name="connsiteY5" fmla="*/ 369585 h 443504"/>
              <a:gd name="connsiteX6" fmla="*/ 1386255 w 1460174"/>
              <a:gd name="connsiteY6" fmla="*/ 443504 h 443504"/>
              <a:gd name="connsiteX7" fmla="*/ 716964 w 1460174"/>
              <a:gd name="connsiteY7" fmla="*/ 443504 h 443504"/>
              <a:gd name="connsiteX8" fmla="*/ 73919 w 1460174"/>
              <a:gd name="connsiteY8" fmla="*/ 443504 h 443504"/>
              <a:gd name="connsiteX9" fmla="*/ 0 w 1460174"/>
              <a:gd name="connsiteY9" fmla="*/ 369585 h 443504"/>
              <a:gd name="connsiteX10" fmla="*/ 0 w 1460174"/>
              <a:gd name="connsiteY10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0174" h="443504" fill="none" extrusionOk="0">
                <a:moveTo>
                  <a:pt x="0" y="73919"/>
                </a:moveTo>
                <a:cubicBezTo>
                  <a:pt x="4143" y="38170"/>
                  <a:pt x="40314" y="-6320"/>
                  <a:pt x="73919" y="0"/>
                </a:cubicBezTo>
                <a:cubicBezTo>
                  <a:pt x="261901" y="-17521"/>
                  <a:pt x="573539" y="-12400"/>
                  <a:pt x="730087" y="0"/>
                </a:cubicBezTo>
                <a:cubicBezTo>
                  <a:pt x="886635" y="12400"/>
                  <a:pt x="1118132" y="8747"/>
                  <a:pt x="1386255" y="0"/>
                </a:cubicBezTo>
                <a:cubicBezTo>
                  <a:pt x="1423152" y="-8005"/>
                  <a:pt x="1460407" y="29939"/>
                  <a:pt x="1460174" y="73919"/>
                </a:cubicBezTo>
                <a:cubicBezTo>
                  <a:pt x="1446732" y="207877"/>
                  <a:pt x="1451005" y="286600"/>
                  <a:pt x="1460174" y="369585"/>
                </a:cubicBezTo>
                <a:cubicBezTo>
                  <a:pt x="1457781" y="410508"/>
                  <a:pt x="1429783" y="438629"/>
                  <a:pt x="1386255" y="443504"/>
                </a:cubicBezTo>
                <a:cubicBezTo>
                  <a:pt x="1119900" y="451627"/>
                  <a:pt x="997413" y="457547"/>
                  <a:pt x="716964" y="443504"/>
                </a:cubicBezTo>
                <a:cubicBezTo>
                  <a:pt x="436515" y="429461"/>
                  <a:pt x="229474" y="465778"/>
                  <a:pt x="73919" y="443504"/>
                </a:cubicBezTo>
                <a:cubicBezTo>
                  <a:pt x="32741" y="433948"/>
                  <a:pt x="4083" y="411260"/>
                  <a:pt x="0" y="369585"/>
                </a:cubicBezTo>
                <a:cubicBezTo>
                  <a:pt x="7072" y="307599"/>
                  <a:pt x="8434" y="202943"/>
                  <a:pt x="0" y="73919"/>
                </a:cubicBezTo>
                <a:close/>
              </a:path>
              <a:path w="1460174" h="443504" stroke="0" extrusionOk="0">
                <a:moveTo>
                  <a:pt x="0" y="73919"/>
                </a:moveTo>
                <a:cubicBezTo>
                  <a:pt x="-4739" y="30172"/>
                  <a:pt x="29632" y="1300"/>
                  <a:pt x="73919" y="0"/>
                </a:cubicBezTo>
                <a:cubicBezTo>
                  <a:pt x="270553" y="30106"/>
                  <a:pt x="606429" y="20264"/>
                  <a:pt x="756334" y="0"/>
                </a:cubicBezTo>
                <a:cubicBezTo>
                  <a:pt x="906240" y="-20264"/>
                  <a:pt x="1243498" y="991"/>
                  <a:pt x="1386255" y="0"/>
                </a:cubicBezTo>
                <a:cubicBezTo>
                  <a:pt x="1419680" y="-4048"/>
                  <a:pt x="1462534" y="34223"/>
                  <a:pt x="1460174" y="73919"/>
                </a:cubicBezTo>
                <a:cubicBezTo>
                  <a:pt x="1473171" y="145529"/>
                  <a:pt x="1461172" y="295740"/>
                  <a:pt x="1460174" y="369585"/>
                </a:cubicBezTo>
                <a:cubicBezTo>
                  <a:pt x="1461835" y="407706"/>
                  <a:pt x="1426186" y="444289"/>
                  <a:pt x="1386255" y="443504"/>
                </a:cubicBezTo>
                <a:cubicBezTo>
                  <a:pt x="1246020" y="416374"/>
                  <a:pt x="972513" y="458421"/>
                  <a:pt x="730087" y="443504"/>
                </a:cubicBezTo>
                <a:cubicBezTo>
                  <a:pt x="487661" y="428587"/>
                  <a:pt x="275312" y="469167"/>
                  <a:pt x="73919" y="443504"/>
                </a:cubicBezTo>
                <a:cubicBezTo>
                  <a:pt x="28723" y="443254"/>
                  <a:pt x="677" y="408552"/>
                  <a:pt x="0" y="369585"/>
                </a:cubicBezTo>
                <a:cubicBezTo>
                  <a:pt x="-10661" y="269906"/>
                  <a:pt x="-8949" y="143979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Intel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D872EB-70B8-E294-F255-A96DCAAB15CE}"/>
              </a:ext>
            </a:extLst>
          </p:cNvPr>
          <p:cNvSpPr/>
          <p:nvPr/>
        </p:nvSpPr>
        <p:spPr>
          <a:xfrm>
            <a:off x="8622996" y="927165"/>
            <a:ext cx="2374311" cy="443504"/>
          </a:xfrm>
          <a:custGeom>
            <a:avLst/>
            <a:gdLst>
              <a:gd name="connsiteX0" fmla="*/ 0 w 2374311"/>
              <a:gd name="connsiteY0" fmla="*/ 73919 h 443504"/>
              <a:gd name="connsiteX1" fmla="*/ 73919 w 2374311"/>
              <a:gd name="connsiteY1" fmla="*/ 0 h 443504"/>
              <a:gd name="connsiteX2" fmla="*/ 652802 w 2374311"/>
              <a:gd name="connsiteY2" fmla="*/ 0 h 443504"/>
              <a:gd name="connsiteX3" fmla="*/ 1164891 w 2374311"/>
              <a:gd name="connsiteY3" fmla="*/ 0 h 443504"/>
              <a:gd name="connsiteX4" fmla="*/ 1766038 w 2374311"/>
              <a:gd name="connsiteY4" fmla="*/ 0 h 443504"/>
              <a:gd name="connsiteX5" fmla="*/ 2300392 w 2374311"/>
              <a:gd name="connsiteY5" fmla="*/ 0 h 443504"/>
              <a:gd name="connsiteX6" fmla="*/ 2374311 w 2374311"/>
              <a:gd name="connsiteY6" fmla="*/ 73919 h 443504"/>
              <a:gd name="connsiteX7" fmla="*/ 2374311 w 2374311"/>
              <a:gd name="connsiteY7" fmla="*/ 369585 h 443504"/>
              <a:gd name="connsiteX8" fmla="*/ 2300392 w 2374311"/>
              <a:gd name="connsiteY8" fmla="*/ 443504 h 443504"/>
              <a:gd name="connsiteX9" fmla="*/ 1699244 w 2374311"/>
              <a:gd name="connsiteY9" fmla="*/ 443504 h 443504"/>
              <a:gd name="connsiteX10" fmla="*/ 1120361 w 2374311"/>
              <a:gd name="connsiteY10" fmla="*/ 443504 h 443504"/>
              <a:gd name="connsiteX11" fmla="*/ 608273 w 2374311"/>
              <a:gd name="connsiteY11" fmla="*/ 443504 h 443504"/>
              <a:gd name="connsiteX12" fmla="*/ 73919 w 2374311"/>
              <a:gd name="connsiteY12" fmla="*/ 443504 h 443504"/>
              <a:gd name="connsiteX13" fmla="*/ 0 w 2374311"/>
              <a:gd name="connsiteY13" fmla="*/ 369585 h 443504"/>
              <a:gd name="connsiteX14" fmla="*/ 0 w 2374311"/>
              <a:gd name="connsiteY14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74311" h="443504" fill="none" extrusionOk="0">
                <a:moveTo>
                  <a:pt x="0" y="73919"/>
                </a:moveTo>
                <a:cubicBezTo>
                  <a:pt x="-5269" y="22354"/>
                  <a:pt x="33702" y="-8204"/>
                  <a:pt x="73919" y="0"/>
                </a:cubicBezTo>
                <a:cubicBezTo>
                  <a:pt x="241418" y="-28632"/>
                  <a:pt x="442729" y="49795"/>
                  <a:pt x="652802" y="0"/>
                </a:cubicBezTo>
                <a:cubicBezTo>
                  <a:pt x="862875" y="-49795"/>
                  <a:pt x="976173" y="46196"/>
                  <a:pt x="1164891" y="0"/>
                </a:cubicBezTo>
                <a:cubicBezTo>
                  <a:pt x="1353609" y="-46196"/>
                  <a:pt x="1536636" y="61846"/>
                  <a:pt x="1766038" y="0"/>
                </a:cubicBezTo>
                <a:cubicBezTo>
                  <a:pt x="1995440" y="-61846"/>
                  <a:pt x="2120810" y="26434"/>
                  <a:pt x="2300392" y="0"/>
                </a:cubicBezTo>
                <a:cubicBezTo>
                  <a:pt x="2345887" y="9249"/>
                  <a:pt x="2370001" y="35368"/>
                  <a:pt x="2374311" y="73919"/>
                </a:cubicBezTo>
                <a:cubicBezTo>
                  <a:pt x="2407707" y="197651"/>
                  <a:pt x="2349659" y="243121"/>
                  <a:pt x="2374311" y="369585"/>
                </a:cubicBezTo>
                <a:cubicBezTo>
                  <a:pt x="2375401" y="407057"/>
                  <a:pt x="2349224" y="452162"/>
                  <a:pt x="2300392" y="443504"/>
                </a:cubicBezTo>
                <a:cubicBezTo>
                  <a:pt x="2176721" y="479852"/>
                  <a:pt x="1900103" y="410545"/>
                  <a:pt x="1699244" y="443504"/>
                </a:cubicBezTo>
                <a:cubicBezTo>
                  <a:pt x="1498385" y="476463"/>
                  <a:pt x="1315145" y="422113"/>
                  <a:pt x="1120361" y="443504"/>
                </a:cubicBezTo>
                <a:cubicBezTo>
                  <a:pt x="925577" y="464895"/>
                  <a:pt x="762002" y="402154"/>
                  <a:pt x="608273" y="443504"/>
                </a:cubicBezTo>
                <a:cubicBezTo>
                  <a:pt x="454544" y="484854"/>
                  <a:pt x="229703" y="426876"/>
                  <a:pt x="73919" y="443504"/>
                </a:cubicBezTo>
                <a:cubicBezTo>
                  <a:pt x="24873" y="451827"/>
                  <a:pt x="-4840" y="420767"/>
                  <a:pt x="0" y="369585"/>
                </a:cubicBezTo>
                <a:cubicBezTo>
                  <a:pt x="-6449" y="284116"/>
                  <a:pt x="26610" y="198704"/>
                  <a:pt x="0" y="73919"/>
                </a:cubicBezTo>
                <a:close/>
              </a:path>
              <a:path w="2374311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271593" y="-33144"/>
                  <a:pt x="534112" y="38733"/>
                  <a:pt x="675067" y="0"/>
                </a:cubicBezTo>
                <a:cubicBezTo>
                  <a:pt x="816022" y="-38733"/>
                  <a:pt x="1083443" y="12000"/>
                  <a:pt x="1209420" y="0"/>
                </a:cubicBezTo>
                <a:cubicBezTo>
                  <a:pt x="1335397" y="-12000"/>
                  <a:pt x="1554966" y="33568"/>
                  <a:pt x="1721509" y="0"/>
                </a:cubicBezTo>
                <a:cubicBezTo>
                  <a:pt x="1888052" y="-33568"/>
                  <a:pt x="2086310" y="30822"/>
                  <a:pt x="2300392" y="0"/>
                </a:cubicBezTo>
                <a:cubicBezTo>
                  <a:pt x="2343944" y="-5614"/>
                  <a:pt x="2362600" y="31302"/>
                  <a:pt x="2374311" y="73919"/>
                </a:cubicBezTo>
                <a:cubicBezTo>
                  <a:pt x="2383111" y="219091"/>
                  <a:pt x="2368895" y="245647"/>
                  <a:pt x="2374311" y="369585"/>
                </a:cubicBezTo>
                <a:cubicBezTo>
                  <a:pt x="2369905" y="417698"/>
                  <a:pt x="2339211" y="441178"/>
                  <a:pt x="2300392" y="443504"/>
                </a:cubicBezTo>
                <a:cubicBezTo>
                  <a:pt x="2113270" y="468322"/>
                  <a:pt x="2011110" y="421711"/>
                  <a:pt x="1788303" y="443504"/>
                </a:cubicBezTo>
                <a:cubicBezTo>
                  <a:pt x="1565496" y="465297"/>
                  <a:pt x="1408140" y="431249"/>
                  <a:pt x="1231685" y="443504"/>
                </a:cubicBezTo>
                <a:cubicBezTo>
                  <a:pt x="1055230" y="455759"/>
                  <a:pt x="962994" y="407683"/>
                  <a:pt x="697331" y="443504"/>
                </a:cubicBezTo>
                <a:cubicBezTo>
                  <a:pt x="431668" y="479325"/>
                  <a:pt x="206332" y="417089"/>
                  <a:pt x="73919" y="443504"/>
                </a:cubicBezTo>
                <a:cubicBezTo>
                  <a:pt x="38106" y="437283"/>
                  <a:pt x="-3102" y="409210"/>
                  <a:pt x="0" y="369585"/>
                </a:cubicBezTo>
                <a:cubicBezTo>
                  <a:pt x="-81" y="261386"/>
                  <a:pt x="33705" y="1653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الأداء المالي الضعيف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425D71-BA23-F5F0-53A8-DF350B2F2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536" y="2364723"/>
            <a:ext cx="2182748" cy="21827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A6A7B3-0A3A-364D-9415-6F142B0FC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495" y="2139075"/>
            <a:ext cx="2692924" cy="26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92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2665" y="6195908"/>
            <a:ext cx="1142245" cy="6699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039225" y="85104"/>
            <a:ext cx="2461639" cy="399590"/>
          </a:xfrm>
          <a:custGeom>
            <a:avLst/>
            <a:gdLst>
              <a:gd name="connsiteX0" fmla="*/ 0 w 2461639"/>
              <a:gd name="connsiteY0" fmla="*/ 66600 h 399590"/>
              <a:gd name="connsiteX1" fmla="*/ 66600 w 2461639"/>
              <a:gd name="connsiteY1" fmla="*/ 0 h 399590"/>
              <a:gd name="connsiteX2" fmla="*/ 648710 w 2461639"/>
              <a:gd name="connsiteY2" fmla="*/ 0 h 399590"/>
              <a:gd name="connsiteX3" fmla="*/ 1277388 w 2461639"/>
              <a:gd name="connsiteY3" fmla="*/ 0 h 399590"/>
              <a:gd name="connsiteX4" fmla="*/ 2395039 w 2461639"/>
              <a:gd name="connsiteY4" fmla="*/ 0 h 399590"/>
              <a:gd name="connsiteX5" fmla="*/ 2461639 w 2461639"/>
              <a:gd name="connsiteY5" fmla="*/ 66600 h 399590"/>
              <a:gd name="connsiteX6" fmla="*/ 2461639 w 2461639"/>
              <a:gd name="connsiteY6" fmla="*/ 332990 h 399590"/>
              <a:gd name="connsiteX7" fmla="*/ 2395039 w 2461639"/>
              <a:gd name="connsiteY7" fmla="*/ 399590 h 399590"/>
              <a:gd name="connsiteX8" fmla="*/ 1789645 w 2461639"/>
              <a:gd name="connsiteY8" fmla="*/ 399590 h 399590"/>
              <a:gd name="connsiteX9" fmla="*/ 1184251 w 2461639"/>
              <a:gd name="connsiteY9" fmla="*/ 399590 h 399590"/>
              <a:gd name="connsiteX10" fmla="*/ 671994 w 2461639"/>
              <a:gd name="connsiteY10" fmla="*/ 399590 h 399590"/>
              <a:gd name="connsiteX11" fmla="*/ 66600 w 2461639"/>
              <a:gd name="connsiteY11" fmla="*/ 399590 h 399590"/>
              <a:gd name="connsiteX12" fmla="*/ 0 w 2461639"/>
              <a:gd name="connsiteY12" fmla="*/ 332990 h 399590"/>
              <a:gd name="connsiteX13" fmla="*/ 0 w 2461639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1639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0111" y="12048"/>
                  <a:pt x="465314" y="-9347"/>
                  <a:pt x="648710" y="0"/>
                </a:cubicBezTo>
                <a:cubicBezTo>
                  <a:pt x="832106" y="9347"/>
                  <a:pt x="1085241" y="-29807"/>
                  <a:pt x="1277388" y="0"/>
                </a:cubicBezTo>
                <a:cubicBezTo>
                  <a:pt x="1469535" y="29807"/>
                  <a:pt x="1859734" y="47467"/>
                  <a:pt x="2395039" y="0"/>
                </a:cubicBezTo>
                <a:cubicBezTo>
                  <a:pt x="2429277" y="3418"/>
                  <a:pt x="2461393" y="25716"/>
                  <a:pt x="2461639" y="66600"/>
                </a:cubicBezTo>
                <a:cubicBezTo>
                  <a:pt x="2462257" y="163177"/>
                  <a:pt x="2467590" y="233743"/>
                  <a:pt x="2461639" y="332990"/>
                </a:cubicBezTo>
                <a:cubicBezTo>
                  <a:pt x="2455482" y="368193"/>
                  <a:pt x="2431003" y="398983"/>
                  <a:pt x="2395039" y="399590"/>
                </a:cubicBezTo>
                <a:cubicBezTo>
                  <a:pt x="2219510" y="393524"/>
                  <a:pt x="1949378" y="413051"/>
                  <a:pt x="1789645" y="399590"/>
                </a:cubicBezTo>
                <a:cubicBezTo>
                  <a:pt x="1629912" y="386129"/>
                  <a:pt x="1424930" y="423849"/>
                  <a:pt x="1184251" y="399590"/>
                </a:cubicBezTo>
                <a:cubicBezTo>
                  <a:pt x="943572" y="375331"/>
                  <a:pt x="800583" y="401417"/>
                  <a:pt x="671994" y="399590"/>
                </a:cubicBezTo>
                <a:cubicBezTo>
                  <a:pt x="543405" y="397763"/>
                  <a:pt x="230279" y="401234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القيمة السوقية - والدفترية</a:t>
            </a:r>
            <a:endParaRPr lang="en-US" sz="14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37C432-8D7B-E125-9322-F7C953A667A4}"/>
              </a:ext>
            </a:extLst>
          </p:cNvPr>
          <p:cNvSpPr/>
          <p:nvPr/>
        </p:nvSpPr>
        <p:spPr>
          <a:xfrm>
            <a:off x="2665085" y="211368"/>
            <a:ext cx="5739124" cy="670867"/>
          </a:xfrm>
          <a:custGeom>
            <a:avLst/>
            <a:gdLst>
              <a:gd name="connsiteX0" fmla="*/ 0 w 5739124"/>
              <a:gd name="connsiteY0" fmla="*/ 111813 h 670867"/>
              <a:gd name="connsiteX1" fmla="*/ 111813 w 5739124"/>
              <a:gd name="connsiteY1" fmla="*/ 0 h 670867"/>
              <a:gd name="connsiteX2" fmla="*/ 608208 w 5739124"/>
              <a:gd name="connsiteY2" fmla="*/ 0 h 670867"/>
              <a:gd name="connsiteX3" fmla="*/ 994293 w 5739124"/>
              <a:gd name="connsiteY3" fmla="*/ 0 h 670867"/>
              <a:gd name="connsiteX4" fmla="*/ 1600997 w 5739124"/>
              <a:gd name="connsiteY4" fmla="*/ 0 h 670867"/>
              <a:gd name="connsiteX5" fmla="*/ 2042237 w 5739124"/>
              <a:gd name="connsiteY5" fmla="*/ 0 h 670867"/>
              <a:gd name="connsiteX6" fmla="*/ 2428322 w 5739124"/>
              <a:gd name="connsiteY6" fmla="*/ 0 h 670867"/>
              <a:gd name="connsiteX7" fmla="*/ 2869562 w 5739124"/>
              <a:gd name="connsiteY7" fmla="*/ 0 h 670867"/>
              <a:gd name="connsiteX8" fmla="*/ 3476267 w 5739124"/>
              <a:gd name="connsiteY8" fmla="*/ 0 h 670867"/>
              <a:gd name="connsiteX9" fmla="*/ 3917507 w 5739124"/>
              <a:gd name="connsiteY9" fmla="*/ 0 h 670867"/>
              <a:gd name="connsiteX10" fmla="*/ 4303591 w 5739124"/>
              <a:gd name="connsiteY10" fmla="*/ 0 h 670867"/>
              <a:gd name="connsiteX11" fmla="*/ 4744831 w 5739124"/>
              <a:gd name="connsiteY11" fmla="*/ 0 h 670867"/>
              <a:gd name="connsiteX12" fmla="*/ 5627311 w 5739124"/>
              <a:gd name="connsiteY12" fmla="*/ 0 h 670867"/>
              <a:gd name="connsiteX13" fmla="*/ 5739124 w 5739124"/>
              <a:gd name="connsiteY13" fmla="*/ 111813 h 670867"/>
              <a:gd name="connsiteX14" fmla="*/ 5739124 w 5739124"/>
              <a:gd name="connsiteY14" fmla="*/ 559054 h 670867"/>
              <a:gd name="connsiteX15" fmla="*/ 5627311 w 5739124"/>
              <a:gd name="connsiteY15" fmla="*/ 670867 h 670867"/>
              <a:gd name="connsiteX16" fmla="*/ 5241226 w 5739124"/>
              <a:gd name="connsiteY16" fmla="*/ 670867 h 670867"/>
              <a:gd name="connsiteX17" fmla="*/ 4744831 w 5739124"/>
              <a:gd name="connsiteY17" fmla="*/ 670867 h 670867"/>
              <a:gd name="connsiteX18" fmla="*/ 4138127 w 5739124"/>
              <a:gd name="connsiteY18" fmla="*/ 670867 h 670867"/>
              <a:gd name="connsiteX19" fmla="*/ 3696887 w 5739124"/>
              <a:gd name="connsiteY19" fmla="*/ 670867 h 670867"/>
              <a:gd name="connsiteX20" fmla="*/ 3145337 w 5739124"/>
              <a:gd name="connsiteY20" fmla="*/ 670867 h 670867"/>
              <a:gd name="connsiteX21" fmla="*/ 2759252 w 5739124"/>
              <a:gd name="connsiteY21" fmla="*/ 670867 h 670867"/>
              <a:gd name="connsiteX22" fmla="*/ 2097392 w 5739124"/>
              <a:gd name="connsiteY22" fmla="*/ 670867 h 670867"/>
              <a:gd name="connsiteX23" fmla="*/ 1545842 w 5739124"/>
              <a:gd name="connsiteY23" fmla="*/ 670867 h 670867"/>
              <a:gd name="connsiteX24" fmla="*/ 883983 w 5739124"/>
              <a:gd name="connsiteY24" fmla="*/ 670867 h 670867"/>
              <a:gd name="connsiteX25" fmla="*/ 111813 w 5739124"/>
              <a:gd name="connsiteY25" fmla="*/ 670867 h 670867"/>
              <a:gd name="connsiteX26" fmla="*/ 0 w 5739124"/>
              <a:gd name="connsiteY26" fmla="*/ 559054 h 670867"/>
              <a:gd name="connsiteX27" fmla="*/ 0 w 5739124"/>
              <a:gd name="connsiteY27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39124" h="670867" fill="none" extrusionOk="0">
                <a:moveTo>
                  <a:pt x="0" y="111813"/>
                </a:moveTo>
                <a:cubicBezTo>
                  <a:pt x="-485" y="39998"/>
                  <a:pt x="55791" y="3610"/>
                  <a:pt x="111813" y="0"/>
                </a:cubicBezTo>
                <a:cubicBezTo>
                  <a:pt x="277854" y="-28587"/>
                  <a:pt x="502394" y="17307"/>
                  <a:pt x="608208" y="0"/>
                </a:cubicBezTo>
                <a:cubicBezTo>
                  <a:pt x="714022" y="-17307"/>
                  <a:pt x="889953" y="35168"/>
                  <a:pt x="994293" y="0"/>
                </a:cubicBezTo>
                <a:cubicBezTo>
                  <a:pt x="1098633" y="-35168"/>
                  <a:pt x="1326699" y="39882"/>
                  <a:pt x="1600997" y="0"/>
                </a:cubicBezTo>
                <a:cubicBezTo>
                  <a:pt x="1875295" y="-39882"/>
                  <a:pt x="1855425" y="5796"/>
                  <a:pt x="2042237" y="0"/>
                </a:cubicBezTo>
                <a:cubicBezTo>
                  <a:pt x="2229049" y="-5796"/>
                  <a:pt x="2341567" y="45742"/>
                  <a:pt x="2428322" y="0"/>
                </a:cubicBezTo>
                <a:cubicBezTo>
                  <a:pt x="2515077" y="-45742"/>
                  <a:pt x="2766397" y="18032"/>
                  <a:pt x="2869562" y="0"/>
                </a:cubicBezTo>
                <a:cubicBezTo>
                  <a:pt x="2972727" y="-18032"/>
                  <a:pt x="3265266" y="16128"/>
                  <a:pt x="3476267" y="0"/>
                </a:cubicBezTo>
                <a:cubicBezTo>
                  <a:pt x="3687269" y="-16128"/>
                  <a:pt x="3715359" y="2419"/>
                  <a:pt x="3917507" y="0"/>
                </a:cubicBezTo>
                <a:cubicBezTo>
                  <a:pt x="4119655" y="-2419"/>
                  <a:pt x="4185966" y="11110"/>
                  <a:pt x="4303591" y="0"/>
                </a:cubicBezTo>
                <a:cubicBezTo>
                  <a:pt x="4421216" y="-11110"/>
                  <a:pt x="4592103" y="38581"/>
                  <a:pt x="4744831" y="0"/>
                </a:cubicBezTo>
                <a:cubicBezTo>
                  <a:pt x="4897559" y="-38581"/>
                  <a:pt x="5251597" y="25056"/>
                  <a:pt x="5627311" y="0"/>
                </a:cubicBezTo>
                <a:cubicBezTo>
                  <a:pt x="5680152" y="1068"/>
                  <a:pt x="5743993" y="55174"/>
                  <a:pt x="5739124" y="111813"/>
                </a:cubicBezTo>
                <a:cubicBezTo>
                  <a:pt x="5755639" y="202246"/>
                  <a:pt x="5734650" y="453092"/>
                  <a:pt x="5739124" y="559054"/>
                </a:cubicBezTo>
                <a:cubicBezTo>
                  <a:pt x="5736503" y="616125"/>
                  <a:pt x="5684248" y="673105"/>
                  <a:pt x="5627311" y="670867"/>
                </a:cubicBezTo>
                <a:cubicBezTo>
                  <a:pt x="5458569" y="705684"/>
                  <a:pt x="5323320" y="627217"/>
                  <a:pt x="5241226" y="670867"/>
                </a:cubicBezTo>
                <a:cubicBezTo>
                  <a:pt x="5159133" y="714517"/>
                  <a:pt x="4852651" y="636910"/>
                  <a:pt x="4744831" y="670867"/>
                </a:cubicBezTo>
                <a:cubicBezTo>
                  <a:pt x="4637011" y="704824"/>
                  <a:pt x="4396292" y="665537"/>
                  <a:pt x="4138127" y="670867"/>
                </a:cubicBezTo>
                <a:cubicBezTo>
                  <a:pt x="3879962" y="676197"/>
                  <a:pt x="3835020" y="660927"/>
                  <a:pt x="3696887" y="670867"/>
                </a:cubicBezTo>
                <a:cubicBezTo>
                  <a:pt x="3558754" y="680807"/>
                  <a:pt x="3346897" y="652246"/>
                  <a:pt x="3145337" y="670867"/>
                </a:cubicBezTo>
                <a:cubicBezTo>
                  <a:pt x="2943777" y="689488"/>
                  <a:pt x="2903124" y="670077"/>
                  <a:pt x="2759252" y="670867"/>
                </a:cubicBezTo>
                <a:cubicBezTo>
                  <a:pt x="2615381" y="671657"/>
                  <a:pt x="2372985" y="645123"/>
                  <a:pt x="2097392" y="670867"/>
                </a:cubicBezTo>
                <a:cubicBezTo>
                  <a:pt x="1821799" y="696611"/>
                  <a:pt x="1738909" y="642321"/>
                  <a:pt x="1545842" y="670867"/>
                </a:cubicBezTo>
                <a:cubicBezTo>
                  <a:pt x="1352775" y="699413"/>
                  <a:pt x="1069938" y="612163"/>
                  <a:pt x="883983" y="670867"/>
                </a:cubicBezTo>
                <a:cubicBezTo>
                  <a:pt x="698028" y="729571"/>
                  <a:pt x="476699" y="645049"/>
                  <a:pt x="111813" y="670867"/>
                </a:cubicBezTo>
                <a:cubicBezTo>
                  <a:pt x="44146" y="664530"/>
                  <a:pt x="10160" y="628988"/>
                  <a:pt x="0" y="559054"/>
                </a:cubicBezTo>
                <a:cubicBezTo>
                  <a:pt x="-32528" y="396618"/>
                  <a:pt x="16938" y="233173"/>
                  <a:pt x="0" y="111813"/>
                </a:cubicBezTo>
                <a:close/>
              </a:path>
              <a:path w="5739124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47272" y="-50263"/>
                  <a:pt x="596827" y="4469"/>
                  <a:pt x="773673" y="0"/>
                </a:cubicBezTo>
                <a:cubicBezTo>
                  <a:pt x="950519" y="-4469"/>
                  <a:pt x="1064450" y="4795"/>
                  <a:pt x="1270068" y="0"/>
                </a:cubicBezTo>
                <a:cubicBezTo>
                  <a:pt x="1475686" y="-4795"/>
                  <a:pt x="1590684" y="23543"/>
                  <a:pt x="1711307" y="0"/>
                </a:cubicBezTo>
                <a:cubicBezTo>
                  <a:pt x="1831930" y="-23543"/>
                  <a:pt x="2129653" y="37582"/>
                  <a:pt x="2318012" y="0"/>
                </a:cubicBezTo>
                <a:cubicBezTo>
                  <a:pt x="2506372" y="-37582"/>
                  <a:pt x="2661870" y="57000"/>
                  <a:pt x="2814407" y="0"/>
                </a:cubicBezTo>
                <a:cubicBezTo>
                  <a:pt x="2966945" y="-57000"/>
                  <a:pt x="3299754" y="73871"/>
                  <a:pt x="3476267" y="0"/>
                </a:cubicBezTo>
                <a:cubicBezTo>
                  <a:pt x="3652780" y="-73871"/>
                  <a:pt x="3778305" y="3517"/>
                  <a:pt x="3917507" y="0"/>
                </a:cubicBezTo>
                <a:cubicBezTo>
                  <a:pt x="4056709" y="-3517"/>
                  <a:pt x="4342279" y="70606"/>
                  <a:pt x="4579366" y="0"/>
                </a:cubicBezTo>
                <a:cubicBezTo>
                  <a:pt x="4816453" y="-70606"/>
                  <a:pt x="4784423" y="28769"/>
                  <a:pt x="4965451" y="0"/>
                </a:cubicBezTo>
                <a:cubicBezTo>
                  <a:pt x="5146480" y="-28769"/>
                  <a:pt x="5399986" y="47676"/>
                  <a:pt x="5627311" y="0"/>
                </a:cubicBezTo>
                <a:cubicBezTo>
                  <a:pt x="5695819" y="10055"/>
                  <a:pt x="5740648" y="65842"/>
                  <a:pt x="5739124" y="111813"/>
                </a:cubicBezTo>
                <a:cubicBezTo>
                  <a:pt x="5750488" y="223783"/>
                  <a:pt x="5736851" y="351864"/>
                  <a:pt x="5739124" y="559054"/>
                </a:cubicBezTo>
                <a:cubicBezTo>
                  <a:pt x="5742773" y="616277"/>
                  <a:pt x="5677334" y="666333"/>
                  <a:pt x="5627311" y="670867"/>
                </a:cubicBezTo>
                <a:cubicBezTo>
                  <a:pt x="5459286" y="724270"/>
                  <a:pt x="5300582" y="662164"/>
                  <a:pt x="5075761" y="670867"/>
                </a:cubicBezTo>
                <a:cubicBezTo>
                  <a:pt x="4850940" y="679570"/>
                  <a:pt x="4631280" y="638137"/>
                  <a:pt x="4413901" y="670867"/>
                </a:cubicBezTo>
                <a:cubicBezTo>
                  <a:pt x="4196522" y="703597"/>
                  <a:pt x="4119182" y="625202"/>
                  <a:pt x="3862352" y="670867"/>
                </a:cubicBezTo>
                <a:cubicBezTo>
                  <a:pt x="3605522" y="716532"/>
                  <a:pt x="3554729" y="630238"/>
                  <a:pt x="3476267" y="670867"/>
                </a:cubicBezTo>
                <a:cubicBezTo>
                  <a:pt x="3397805" y="711496"/>
                  <a:pt x="3147824" y="635873"/>
                  <a:pt x="3035027" y="670867"/>
                </a:cubicBezTo>
                <a:cubicBezTo>
                  <a:pt x="2922230" y="705861"/>
                  <a:pt x="2617080" y="616365"/>
                  <a:pt x="2373167" y="670867"/>
                </a:cubicBezTo>
                <a:cubicBezTo>
                  <a:pt x="2129254" y="725369"/>
                  <a:pt x="1976638" y="615518"/>
                  <a:pt x="1821617" y="670867"/>
                </a:cubicBezTo>
                <a:cubicBezTo>
                  <a:pt x="1666596" y="726216"/>
                  <a:pt x="1518347" y="654726"/>
                  <a:pt x="1380378" y="670867"/>
                </a:cubicBezTo>
                <a:cubicBezTo>
                  <a:pt x="1242409" y="687008"/>
                  <a:pt x="967501" y="635441"/>
                  <a:pt x="828828" y="670867"/>
                </a:cubicBezTo>
                <a:cubicBezTo>
                  <a:pt x="690155" y="706293"/>
                  <a:pt x="318896" y="590851"/>
                  <a:pt x="111813" y="670867"/>
                </a:cubicBezTo>
                <a:cubicBezTo>
                  <a:pt x="51981" y="664960"/>
                  <a:pt x="7171" y="628561"/>
                  <a:pt x="0" y="559054"/>
                </a:cubicBezTo>
                <a:cubicBezTo>
                  <a:pt x="-33149" y="378825"/>
                  <a:pt x="12280" y="209101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أسباب </a:t>
            </a:r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انخفاض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 القيمة السوقية عن القيمة الدفترية ؟</a:t>
            </a:r>
            <a:endParaRPr lang="en-US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678076-988B-8F9B-A8FC-63CD78220206}"/>
              </a:ext>
            </a:extLst>
          </p:cNvPr>
          <p:cNvCxnSpPr/>
          <p:nvPr/>
        </p:nvCxnSpPr>
        <p:spPr>
          <a:xfrm>
            <a:off x="1194693" y="1286593"/>
            <a:ext cx="55140" cy="4957978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25E9D-C94D-C722-55E0-EF473A79E508}"/>
              </a:ext>
            </a:extLst>
          </p:cNvPr>
          <p:cNvCxnSpPr/>
          <p:nvPr/>
        </p:nvCxnSpPr>
        <p:spPr>
          <a:xfrm>
            <a:off x="693841" y="5546135"/>
            <a:ext cx="10255984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644F0-FE57-9FF1-EF97-66D78A65808E}"/>
              </a:ext>
            </a:extLst>
          </p:cNvPr>
          <p:cNvCxnSpPr>
            <a:cxnSpLocks/>
          </p:cNvCxnSpPr>
          <p:nvPr/>
        </p:nvCxnSpPr>
        <p:spPr>
          <a:xfrm flipV="1">
            <a:off x="621088" y="4071148"/>
            <a:ext cx="3362755" cy="4671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37757C7-1EBC-8672-91E8-3FFAA04DB02A}"/>
              </a:ext>
            </a:extLst>
          </p:cNvPr>
          <p:cNvSpPr/>
          <p:nvPr/>
        </p:nvSpPr>
        <p:spPr>
          <a:xfrm>
            <a:off x="1823438" y="5848045"/>
            <a:ext cx="1232223" cy="340030"/>
          </a:xfrm>
          <a:custGeom>
            <a:avLst/>
            <a:gdLst>
              <a:gd name="connsiteX0" fmla="*/ 0 w 1232223"/>
              <a:gd name="connsiteY0" fmla="*/ 56673 h 340030"/>
              <a:gd name="connsiteX1" fmla="*/ 56673 w 1232223"/>
              <a:gd name="connsiteY1" fmla="*/ 0 h 340030"/>
              <a:gd name="connsiteX2" fmla="*/ 616112 w 1232223"/>
              <a:gd name="connsiteY2" fmla="*/ 0 h 340030"/>
              <a:gd name="connsiteX3" fmla="*/ 1175550 w 1232223"/>
              <a:gd name="connsiteY3" fmla="*/ 0 h 340030"/>
              <a:gd name="connsiteX4" fmla="*/ 1232223 w 1232223"/>
              <a:gd name="connsiteY4" fmla="*/ 56673 h 340030"/>
              <a:gd name="connsiteX5" fmla="*/ 1232223 w 1232223"/>
              <a:gd name="connsiteY5" fmla="*/ 283357 h 340030"/>
              <a:gd name="connsiteX6" fmla="*/ 1175550 w 1232223"/>
              <a:gd name="connsiteY6" fmla="*/ 340030 h 340030"/>
              <a:gd name="connsiteX7" fmla="*/ 604923 w 1232223"/>
              <a:gd name="connsiteY7" fmla="*/ 340030 h 340030"/>
              <a:gd name="connsiteX8" fmla="*/ 56673 w 1232223"/>
              <a:gd name="connsiteY8" fmla="*/ 340030 h 340030"/>
              <a:gd name="connsiteX9" fmla="*/ 0 w 1232223"/>
              <a:gd name="connsiteY9" fmla="*/ 283357 h 340030"/>
              <a:gd name="connsiteX10" fmla="*/ 0 w 1232223"/>
              <a:gd name="connsiteY10" fmla="*/ 56673 h 34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2223" h="340030" fill="none" extrusionOk="0">
                <a:moveTo>
                  <a:pt x="0" y="56673"/>
                </a:moveTo>
                <a:cubicBezTo>
                  <a:pt x="5365" y="31945"/>
                  <a:pt x="27053" y="-1471"/>
                  <a:pt x="56673" y="0"/>
                </a:cubicBezTo>
                <a:cubicBezTo>
                  <a:pt x="258536" y="-48597"/>
                  <a:pt x="491254" y="48462"/>
                  <a:pt x="616112" y="0"/>
                </a:cubicBezTo>
                <a:cubicBezTo>
                  <a:pt x="740970" y="-48462"/>
                  <a:pt x="995761" y="23672"/>
                  <a:pt x="1175550" y="0"/>
                </a:cubicBezTo>
                <a:cubicBezTo>
                  <a:pt x="1206162" y="-1402"/>
                  <a:pt x="1232315" y="24128"/>
                  <a:pt x="1232223" y="56673"/>
                </a:cubicBezTo>
                <a:cubicBezTo>
                  <a:pt x="1252582" y="114051"/>
                  <a:pt x="1217314" y="232474"/>
                  <a:pt x="1232223" y="283357"/>
                </a:cubicBezTo>
                <a:cubicBezTo>
                  <a:pt x="1227045" y="314870"/>
                  <a:pt x="1210368" y="333688"/>
                  <a:pt x="1175550" y="340030"/>
                </a:cubicBezTo>
                <a:cubicBezTo>
                  <a:pt x="1033160" y="391485"/>
                  <a:pt x="867566" y="310866"/>
                  <a:pt x="604923" y="340030"/>
                </a:cubicBezTo>
                <a:cubicBezTo>
                  <a:pt x="342280" y="369194"/>
                  <a:pt x="326861" y="287107"/>
                  <a:pt x="56673" y="340030"/>
                </a:cubicBezTo>
                <a:cubicBezTo>
                  <a:pt x="25229" y="336143"/>
                  <a:pt x="2241" y="315124"/>
                  <a:pt x="0" y="283357"/>
                </a:cubicBezTo>
                <a:cubicBezTo>
                  <a:pt x="-22171" y="173970"/>
                  <a:pt x="16611" y="118255"/>
                  <a:pt x="0" y="56673"/>
                </a:cubicBezTo>
                <a:close/>
              </a:path>
              <a:path w="1232223" h="340030" stroke="0" extrusionOk="0">
                <a:moveTo>
                  <a:pt x="0" y="56673"/>
                </a:moveTo>
                <a:cubicBezTo>
                  <a:pt x="-5883" y="21744"/>
                  <a:pt x="21369" y="1503"/>
                  <a:pt x="56673" y="0"/>
                </a:cubicBezTo>
                <a:cubicBezTo>
                  <a:pt x="205353" y="-8817"/>
                  <a:pt x="399606" y="32686"/>
                  <a:pt x="638489" y="0"/>
                </a:cubicBezTo>
                <a:cubicBezTo>
                  <a:pt x="877372" y="-32686"/>
                  <a:pt x="922670" y="16309"/>
                  <a:pt x="1175550" y="0"/>
                </a:cubicBezTo>
                <a:cubicBezTo>
                  <a:pt x="1201682" y="-2827"/>
                  <a:pt x="1237113" y="27710"/>
                  <a:pt x="1232223" y="56673"/>
                </a:cubicBezTo>
                <a:cubicBezTo>
                  <a:pt x="1238898" y="122502"/>
                  <a:pt x="1228081" y="194308"/>
                  <a:pt x="1232223" y="283357"/>
                </a:cubicBezTo>
                <a:cubicBezTo>
                  <a:pt x="1233183" y="313094"/>
                  <a:pt x="1203194" y="343243"/>
                  <a:pt x="1175550" y="340030"/>
                </a:cubicBezTo>
                <a:cubicBezTo>
                  <a:pt x="990210" y="391263"/>
                  <a:pt x="795540" y="339912"/>
                  <a:pt x="616112" y="340030"/>
                </a:cubicBezTo>
                <a:cubicBezTo>
                  <a:pt x="436684" y="340148"/>
                  <a:pt x="282071" y="322635"/>
                  <a:pt x="56673" y="340030"/>
                </a:cubicBezTo>
                <a:cubicBezTo>
                  <a:pt x="16636" y="339530"/>
                  <a:pt x="2551" y="307662"/>
                  <a:pt x="0" y="283357"/>
                </a:cubicBezTo>
                <a:cubicBezTo>
                  <a:pt x="-5028" y="197847"/>
                  <a:pt x="2881" y="135761"/>
                  <a:pt x="0" y="566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أ</a:t>
            </a:r>
            <a:endParaRPr lang="en-US" sz="1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BF19E1-9190-6A34-3404-74D0B26AA72A}"/>
              </a:ext>
            </a:extLst>
          </p:cNvPr>
          <p:cNvSpPr/>
          <p:nvPr/>
        </p:nvSpPr>
        <p:spPr>
          <a:xfrm>
            <a:off x="401870" y="3776423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الدفتري</a:t>
            </a:r>
            <a:endParaRPr lang="en-US" sz="1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0AD1955-07E9-6FDF-F0A8-F72C7C4E26D0}"/>
              </a:ext>
            </a:extLst>
          </p:cNvPr>
          <p:cNvSpPr/>
          <p:nvPr/>
        </p:nvSpPr>
        <p:spPr>
          <a:xfrm>
            <a:off x="3517838" y="3764936"/>
            <a:ext cx="766213" cy="443504"/>
          </a:xfrm>
          <a:custGeom>
            <a:avLst/>
            <a:gdLst>
              <a:gd name="connsiteX0" fmla="*/ 0 w 766213"/>
              <a:gd name="connsiteY0" fmla="*/ 73919 h 443504"/>
              <a:gd name="connsiteX1" fmla="*/ 73919 w 766213"/>
              <a:gd name="connsiteY1" fmla="*/ 0 h 443504"/>
              <a:gd name="connsiteX2" fmla="*/ 383107 w 766213"/>
              <a:gd name="connsiteY2" fmla="*/ 0 h 443504"/>
              <a:gd name="connsiteX3" fmla="*/ 692294 w 766213"/>
              <a:gd name="connsiteY3" fmla="*/ 0 h 443504"/>
              <a:gd name="connsiteX4" fmla="*/ 766213 w 766213"/>
              <a:gd name="connsiteY4" fmla="*/ 73919 h 443504"/>
              <a:gd name="connsiteX5" fmla="*/ 766213 w 766213"/>
              <a:gd name="connsiteY5" fmla="*/ 369585 h 443504"/>
              <a:gd name="connsiteX6" fmla="*/ 692294 w 766213"/>
              <a:gd name="connsiteY6" fmla="*/ 443504 h 443504"/>
              <a:gd name="connsiteX7" fmla="*/ 376923 w 766213"/>
              <a:gd name="connsiteY7" fmla="*/ 443504 h 443504"/>
              <a:gd name="connsiteX8" fmla="*/ 73919 w 766213"/>
              <a:gd name="connsiteY8" fmla="*/ 443504 h 443504"/>
              <a:gd name="connsiteX9" fmla="*/ 0 w 766213"/>
              <a:gd name="connsiteY9" fmla="*/ 369585 h 443504"/>
              <a:gd name="connsiteX10" fmla="*/ 0 w 766213"/>
              <a:gd name="connsiteY10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443504" fill="none" extrusionOk="0">
                <a:moveTo>
                  <a:pt x="0" y="73919"/>
                </a:moveTo>
                <a:cubicBezTo>
                  <a:pt x="2712" y="36417"/>
                  <a:pt x="37712" y="-4042"/>
                  <a:pt x="73919" y="0"/>
                </a:cubicBezTo>
                <a:cubicBezTo>
                  <a:pt x="186128" y="-17989"/>
                  <a:pt x="295144" y="6384"/>
                  <a:pt x="383107" y="0"/>
                </a:cubicBezTo>
                <a:cubicBezTo>
                  <a:pt x="471070" y="-6384"/>
                  <a:pt x="541015" y="3549"/>
                  <a:pt x="692294" y="0"/>
                </a:cubicBezTo>
                <a:cubicBezTo>
                  <a:pt x="727849" y="-10741"/>
                  <a:pt x="766820" y="24891"/>
                  <a:pt x="766213" y="73919"/>
                </a:cubicBezTo>
                <a:cubicBezTo>
                  <a:pt x="773468" y="207877"/>
                  <a:pt x="748174" y="286600"/>
                  <a:pt x="766213" y="369585"/>
                </a:cubicBezTo>
                <a:cubicBezTo>
                  <a:pt x="762171" y="410575"/>
                  <a:pt x="737347" y="435881"/>
                  <a:pt x="692294" y="443504"/>
                </a:cubicBezTo>
                <a:cubicBezTo>
                  <a:pt x="573477" y="479702"/>
                  <a:pt x="445751" y="414109"/>
                  <a:pt x="376923" y="443504"/>
                </a:cubicBezTo>
                <a:cubicBezTo>
                  <a:pt x="308095" y="472899"/>
                  <a:pt x="185023" y="417904"/>
                  <a:pt x="73919" y="443504"/>
                </a:cubicBezTo>
                <a:cubicBezTo>
                  <a:pt x="32772" y="434795"/>
                  <a:pt x="1801" y="410784"/>
                  <a:pt x="0" y="369585"/>
                </a:cubicBezTo>
                <a:cubicBezTo>
                  <a:pt x="-1798" y="307599"/>
                  <a:pt x="35044" y="202943"/>
                  <a:pt x="0" y="73919"/>
                </a:cubicBezTo>
                <a:close/>
              </a:path>
              <a:path w="766213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159072" y="-10687"/>
                  <a:pt x="312776" y="3393"/>
                  <a:pt x="395474" y="0"/>
                </a:cubicBezTo>
                <a:cubicBezTo>
                  <a:pt x="478173" y="-3393"/>
                  <a:pt x="587430" y="5216"/>
                  <a:pt x="692294" y="0"/>
                </a:cubicBezTo>
                <a:cubicBezTo>
                  <a:pt x="727038" y="-3327"/>
                  <a:pt x="772836" y="36260"/>
                  <a:pt x="766213" y="73919"/>
                </a:cubicBezTo>
                <a:cubicBezTo>
                  <a:pt x="770340" y="145529"/>
                  <a:pt x="758341" y="295740"/>
                  <a:pt x="766213" y="369585"/>
                </a:cubicBezTo>
                <a:cubicBezTo>
                  <a:pt x="769650" y="404815"/>
                  <a:pt x="724485" y="451090"/>
                  <a:pt x="692294" y="443504"/>
                </a:cubicBezTo>
                <a:cubicBezTo>
                  <a:pt x="622380" y="476277"/>
                  <a:pt x="531507" y="430564"/>
                  <a:pt x="383107" y="443504"/>
                </a:cubicBezTo>
                <a:cubicBezTo>
                  <a:pt x="234707" y="456444"/>
                  <a:pt x="170829" y="411535"/>
                  <a:pt x="73919" y="443504"/>
                </a:cubicBezTo>
                <a:cubicBezTo>
                  <a:pt x="22335" y="442889"/>
                  <a:pt x="3398" y="401092"/>
                  <a:pt x="0" y="369585"/>
                </a:cubicBezTo>
                <a:cubicBezTo>
                  <a:pt x="-13618" y="269906"/>
                  <a:pt x="29487" y="143979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1 $</a:t>
            </a:r>
            <a:endParaRPr lang="en-US" sz="14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77D78B8-DAB9-F7CB-B5FD-8E24E50C8FC2}"/>
              </a:ext>
            </a:extLst>
          </p:cNvPr>
          <p:cNvSpPr/>
          <p:nvPr/>
        </p:nvSpPr>
        <p:spPr>
          <a:xfrm>
            <a:off x="401870" y="4728053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بالسوق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9EE0068-E83C-F447-6734-D9FBB50087A6}"/>
              </a:ext>
            </a:extLst>
          </p:cNvPr>
          <p:cNvSpPr/>
          <p:nvPr/>
        </p:nvSpPr>
        <p:spPr>
          <a:xfrm>
            <a:off x="3517837" y="4602691"/>
            <a:ext cx="766213" cy="396790"/>
          </a:xfrm>
          <a:custGeom>
            <a:avLst/>
            <a:gdLst>
              <a:gd name="connsiteX0" fmla="*/ 0 w 766213"/>
              <a:gd name="connsiteY0" fmla="*/ 66133 h 396790"/>
              <a:gd name="connsiteX1" fmla="*/ 66133 w 766213"/>
              <a:gd name="connsiteY1" fmla="*/ 0 h 396790"/>
              <a:gd name="connsiteX2" fmla="*/ 383107 w 766213"/>
              <a:gd name="connsiteY2" fmla="*/ 0 h 396790"/>
              <a:gd name="connsiteX3" fmla="*/ 700080 w 766213"/>
              <a:gd name="connsiteY3" fmla="*/ 0 h 396790"/>
              <a:gd name="connsiteX4" fmla="*/ 766213 w 766213"/>
              <a:gd name="connsiteY4" fmla="*/ 66133 h 396790"/>
              <a:gd name="connsiteX5" fmla="*/ 766213 w 766213"/>
              <a:gd name="connsiteY5" fmla="*/ 330657 h 396790"/>
              <a:gd name="connsiteX6" fmla="*/ 700080 w 766213"/>
              <a:gd name="connsiteY6" fmla="*/ 396790 h 396790"/>
              <a:gd name="connsiteX7" fmla="*/ 376767 w 766213"/>
              <a:gd name="connsiteY7" fmla="*/ 396790 h 396790"/>
              <a:gd name="connsiteX8" fmla="*/ 66133 w 766213"/>
              <a:gd name="connsiteY8" fmla="*/ 396790 h 396790"/>
              <a:gd name="connsiteX9" fmla="*/ 0 w 766213"/>
              <a:gd name="connsiteY9" fmla="*/ 330657 h 396790"/>
              <a:gd name="connsiteX10" fmla="*/ 0 w 766213"/>
              <a:gd name="connsiteY10" fmla="*/ 66133 h 3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396790" fill="none" extrusionOk="0">
                <a:moveTo>
                  <a:pt x="0" y="66133"/>
                </a:moveTo>
                <a:cubicBezTo>
                  <a:pt x="1915" y="31954"/>
                  <a:pt x="35400" y="-5071"/>
                  <a:pt x="66133" y="0"/>
                </a:cubicBezTo>
                <a:cubicBezTo>
                  <a:pt x="130408" y="-14272"/>
                  <a:pt x="232324" y="17925"/>
                  <a:pt x="383107" y="0"/>
                </a:cubicBezTo>
                <a:cubicBezTo>
                  <a:pt x="533890" y="-17925"/>
                  <a:pt x="627277" y="14505"/>
                  <a:pt x="700080" y="0"/>
                </a:cubicBezTo>
                <a:cubicBezTo>
                  <a:pt x="732503" y="-8360"/>
                  <a:pt x="766972" y="19343"/>
                  <a:pt x="766213" y="66133"/>
                </a:cubicBezTo>
                <a:cubicBezTo>
                  <a:pt x="782121" y="183209"/>
                  <a:pt x="758628" y="256255"/>
                  <a:pt x="766213" y="330657"/>
                </a:cubicBezTo>
                <a:cubicBezTo>
                  <a:pt x="761694" y="367367"/>
                  <a:pt x="739397" y="391756"/>
                  <a:pt x="700080" y="396790"/>
                </a:cubicBezTo>
                <a:cubicBezTo>
                  <a:pt x="576907" y="419955"/>
                  <a:pt x="463169" y="370452"/>
                  <a:pt x="376767" y="396790"/>
                </a:cubicBezTo>
                <a:cubicBezTo>
                  <a:pt x="290365" y="423128"/>
                  <a:pt x="133776" y="386663"/>
                  <a:pt x="66133" y="396790"/>
                </a:cubicBezTo>
                <a:cubicBezTo>
                  <a:pt x="29312" y="388787"/>
                  <a:pt x="5329" y="368292"/>
                  <a:pt x="0" y="330657"/>
                </a:cubicBezTo>
                <a:cubicBezTo>
                  <a:pt x="-30276" y="210901"/>
                  <a:pt x="30309" y="132279"/>
                  <a:pt x="0" y="66133"/>
                </a:cubicBezTo>
                <a:close/>
              </a:path>
              <a:path w="766213" h="396790" stroke="0" extrusionOk="0">
                <a:moveTo>
                  <a:pt x="0" y="66133"/>
                </a:moveTo>
                <a:cubicBezTo>
                  <a:pt x="-6850" y="25384"/>
                  <a:pt x="24847" y="1787"/>
                  <a:pt x="66133" y="0"/>
                </a:cubicBezTo>
                <a:cubicBezTo>
                  <a:pt x="204719" y="-31005"/>
                  <a:pt x="318314" y="29560"/>
                  <a:pt x="395785" y="0"/>
                </a:cubicBezTo>
                <a:cubicBezTo>
                  <a:pt x="473256" y="-29560"/>
                  <a:pt x="634428" y="22725"/>
                  <a:pt x="700080" y="0"/>
                </a:cubicBezTo>
                <a:cubicBezTo>
                  <a:pt x="728803" y="-4268"/>
                  <a:pt x="769575" y="31215"/>
                  <a:pt x="766213" y="66133"/>
                </a:cubicBezTo>
                <a:cubicBezTo>
                  <a:pt x="771995" y="167897"/>
                  <a:pt x="763635" y="229588"/>
                  <a:pt x="766213" y="330657"/>
                </a:cubicBezTo>
                <a:cubicBezTo>
                  <a:pt x="770593" y="360053"/>
                  <a:pt x="731268" y="401479"/>
                  <a:pt x="700080" y="396790"/>
                </a:cubicBezTo>
                <a:cubicBezTo>
                  <a:pt x="613275" y="428663"/>
                  <a:pt x="537709" y="376274"/>
                  <a:pt x="383107" y="396790"/>
                </a:cubicBezTo>
                <a:cubicBezTo>
                  <a:pt x="228505" y="417306"/>
                  <a:pt x="189451" y="362956"/>
                  <a:pt x="66133" y="396790"/>
                </a:cubicBezTo>
                <a:cubicBezTo>
                  <a:pt x="28615" y="396733"/>
                  <a:pt x="986" y="364478"/>
                  <a:pt x="0" y="330657"/>
                </a:cubicBezTo>
                <a:cubicBezTo>
                  <a:pt x="-27884" y="256951"/>
                  <a:pt x="7740" y="127251"/>
                  <a:pt x="0" y="6613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$ 0.5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FEB70E-C476-62D1-BCD1-A0151147F0F3}"/>
              </a:ext>
            </a:extLst>
          </p:cNvPr>
          <p:cNvSpPr/>
          <p:nvPr/>
        </p:nvSpPr>
        <p:spPr>
          <a:xfrm>
            <a:off x="8404209" y="1500857"/>
            <a:ext cx="2920110" cy="443504"/>
          </a:xfrm>
          <a:solidFill>
            <a:schemeClr val="tx1"/>
          </a:solidFill>
          <a:ln w="63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308CE9-D701-3CFA-3523-D113100161DB}"/>
              </a:ext>
            </a:extLst>
          </p:cNvPr>
          <p:cNvSpPr/>
          <p:nvPr/>
        </p:nvSpPr>
        <p:spPr>
          <a:xfrm>
            <a:off x="5789668" y="1490335"/>
            <a:ext cx="2113689" cy="443504"/>
          </a:xfrm>
          <a:custGeom>
            <a:avLst/>
            <a:gdLst>
              <a:gd name="connsiteX0" fmla="*/ 0 w 2113689"/>
              <a:gd name="connsiteY0" fmla="*/ 73919 h 443504"/>
              <a:gd name="connsiteX1" fmla="*/ 73919 w 2113689"/>
              <a:gd name="connsiteY1" fmla="*/ 0 h 443504"/>
              <a:gd name="connsiteX2" fmla="*/ 748861 w 2113689"/>
              <a:gd name="connsiteY2" fmla="*/ 0 h 443504"/>
              <a:gd name="connsiteX3" fmla="*/ 1404145 w 2113689"/>
              <a:gd name="connsiteY3" fmla="*/ 0 h 443504"/>
              <a:gd name="connsiteX4" fmla="*/ 2039770 w 2113689"/>
              <a:gd name="connsiteY4" fmla="*/ 0 h 443504"/>
              <a:gd name="connsiteX5" fmla="*/ 2113689 w 2113689"/>
              <a:gd name="connsiteY5" fmla="*/ 73919 h 443504"/>
              <a:gd name="connsiteX6" fmla="*/ 2113689 w 2113689"/>
              <a:gd name="connsiteY6" fmla="*/ 369585 h 443504"/>
              <a:gd name="connsiteX7" fmla="*/ 2039770 w 2113689"/>
              <a:gd name="connsiteY7" fmla="*/ 443504 h 443504"/>
              <a:gd name="connsiteX8" fmla="*/ 1364828 w 2113689"/>
              <a:gd name="connsiteY8" fmla="*/ 443504 h 443504"/>
              <a:gd name="connsiteX9" fmla="*/ 768520 w 2113689"/>
              <a:gd name="connsiteY9" fmla="*/ 443504 h 443504"/>
              <a:gd name="connsiteX10" fmla="*/ 73919 w 2113689"/>
              <a:gd name="connsiteY10" fmla="*/ 443504 h 443504"/>
              <a:gd name="connsiteX11" fmla="*/ 0 w 2113689"/>
              <a:gd name="connsiteY11" fmla="*/ 369585 h 443504"/>
              <a:gd name="connsiteX12" fmla="*/ 0 w 2113689"/>
              <a:gd name="connsiteY12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3689" h="443504" fill="none" extrusionOk="0">
                <a:moveTo>
                  <a:pt x="0" y="73919"/>
                </a:moveTo>
                <a:cubicBezTo>
                  <a:pt x="-9166" y="34600"/>
                  <a:pt x="27660" y="-3750"/>
                  <a:pt x="73919" y="0"/>
                </a:cubicBezTo>
                <a:cubicBezTo>
                  <a:pt x="289181" y="-30074"/>
                  <a:pt x="533752" y="-1126"/>
                  <a:pt x="748861" y="0"/>
                </a:cubicBezTo>
                <a:cubicBezTo>
                  <a:pt x="963970" y="1126"/>
                  <a:pt x="1168931" y="-20338"/>
                  <a:pt x="1404145" y="0"/>
                </a:cubicBezTo>
                <a:cubicBezTo>
                  <a:pt x="1639359" y="20338"/>
                  <a:pt x="1900433" y="30842"/>
                  <a:pt x="2039770" y="0"/>
                </a:cubicBezTo>
                <a:cubicBezTo>
                  <a:pt x="2078201" y="99"/>
                  <a:pt x="2116393" y="28220"/>
                  <a:pt x="2113689" y="73919"/>
                </a:cubicBezTo>
                <a:cubicBezTo>
                  <a:pt x="2102102" y="204463"/>
                  <a:pt x="2103504" y="300000"/>
                  <a:pt x="2113689" y="369585"/>
                </a:cubicBezTo>
                <a:cubicBezTo>
                  <a:pt x="2115046" y="413096"/>
                  <a:pt x="2072542" y="447750"/>
                  <a:pt x="2039770" y="443504"/>
                </a:cubicBezTo>
                <a:cubicBezTo>
                  <a:pt x="1821422" y="413135"/>
                  <a:pt x="1603226" y="467087"/>
                  <a:pt x="1364828" y="443504"/>
                </a:cubicBezTo>
                <a:cubicBezTo>
                  <a:pt x="1126430" y="419921"/>
                  <a:pt x="1009619" y="415464"/>
                  <a:pt x="768520" y="443504"/>
                </a:cubicBezTo>
                <a:cubicBezTo>
                  <a:pt x="527421" y="471544"/>
                  <a:pt x="276271" y="422316"/>
                  <a:pt x="73919" y="443504"/>
                </a:cubicBezTo>
                <a:cubicBezTo>
                  <a:pt x="40467" y="446084"/>
                  <a:pt x="2558" y="419026"/>
                  <a:pt x="0" y="369585"/>
                </a:cubicBezTo>
                <a:cubicBezTo>
                  <a:pt x="-11038" y="268022"/>
                  <a:pt x="12863" y="158141"/>
                  <a:pt x="0" y="73919"/>
                </a:cubicBezTo>
                <a:close/>
              </a:path>
              <a:path w="2113689" h="443504" stroke="0" extrusionOk="0">
                <a:moveTo>
                  <a:pt x="0" y="73919"/>
                </a:moveTo>
                <a:cubicBezTo>
                  <a:pt x="-4739" y="30172"/>
                  <a:pt x="29632" y="1300"/>
                  <a:pt x="73919" y="0"/>
                </a:cubicBezTo>
                <a:cubicBezTo>
                  <a:pt x="214652" y="-31515"/>
                  <a:pt x="609040" y="9852"/>
                  <a:pt x="768520" y="0"/>
                </a:cubicBezTo>
                <a:cubicBezTo>
                  <a:pt x="928000" y="-9852"/>
                  <a:pt x="1219388" y="-11085"/>
                  <a:pt x="1404145" y="0"/>
                </a:cubicBezTo>
                <a:cubicBezTo>
                  <a:pt x="1588902" y="11085"/>
                  <a:pt x="1733215" y="6909"/>
                  <a:pt x="2039770" y="0"/>
                </a:cubicBezTo>
                <a:cubicBezTo>
                  <a:pt x="2080176" y="-1345"/>
                  <a:pt x="2115922" y="24833"/>
                  <a:pt x="2113689" y="73919"/>
                </a:cubicBezTo>
                <a:cubicBezTo>
                  <a:pt x="2120428" y="147158"/>
                  <a:pt x="2127400" y="266851"/>
                  <a:pt x="2113689" y="369585"/>
                </a:cubicBezTo>
                <a:cubicBezTo>
                  <a:pt x="2113427" y="407906"/>
                  <a:pt x="2078709" y="446124"/>
                  <a:pt x="2039770" y="443504"/>
                </a:cubicBezTo>
                <a:cubicBezTo>
                  <a:pt x="1844796" y="422112"/>
                  <a:pt x="1639699" y="436800"/>
                  <a:pt x="1423803" y="443504"/>
                </a:cubicBezTo>
                <a:cubicBezTo>
                  <a:pt x="1207907" y="450208"/>
                  <a:pt x="929126" y="419873"/>
                  <a:pt x="768520" y="443504"/>
                </a:cubicBezTo>
                <a:cubicBezTo>
                  <a:pt x="607914" y="467135"/>
                  <a:pt x="411682" y="426489"/>
                  <a:pt x="73919" y="443504"/>
                </a:cubicBezTo>
                <a:cubicBezTo>
                  <a:pt x="39469" y="437205"/>
                  <a:pt x="5549" y="406831"/>
                  <a:pt x="0" y="369585"/>
                </a:cubicBezTo>
                <a:cubicBezTo>
                  <a:pt x="-2613" y="256877"/>
                  <a:pt x="-2122" y="1576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Ford (F)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97E1E7-8D56-5844-3073-FDF1B95BC74B}"/>
              </a:ext>
            </a:extLst>
          </p:cNvPr>
          <p:cNvSpPr/>
          <p:nvPr/>
        </p:nvSpPr>
        <p:spPr>
          <a:xfrm>
            <a:off x="5105016" y="4356674"/>
            <a:ext cx="5596682" cy="709580"/>
          </a:xfrm>
          <a:custGeom>
            <a:avLst/>
            <a:gdLst>
              <a:gd name="connsiteX0" fmla="*/ 0 w 5596682"/>
              <a:gd name="connsiteY0" fmla="*/ 118266 h 709580"/>
              <a:gd name="connsiteX1" fmla="*/ 118266 w 5596682"/>
              <a:gd name="connsiteY1" fmla="*/ 0 h 709580"/>
              <a:gd name="connsiteX2" fmla="*/ 788285 w 5596682"/>
              <a:gd name="connsiteY2" fmla="*/ 0 h 709580"/>
              <a:gd name="connsiteX3" fmla="*/ 1351101 w 5596682"/>
              <a:gd name="connsiteY3" fmla="*/ 0 h 709580"/>
              <a:gd name="connsiteX4" fmla="*/ 2074721 w 5596682"/>
              <a:gd name="connsiteY4" fmla="*/ 0 h 709580"/>
              <a:gd name="connsiteX5" fmla="*/ 2637537 w 5596682"/>
              <a:gd name="connsiteY5" fmla="*/ 0 h 709580"/>
              <a:gd name="connsiteX6" fmla="*/ 3361157 w 5596682"/>
              <a:gd name="connsiteY6" fmla="*/ 0 h 709580"/>
              <a:gd name="connsiteX7" fmla="*/ 3870371 w 5596682"/>
              <a:gd name="connsiteY7" fmla="*/ 0 h 709580"/>
              <a:gd name="connsiteX8" fmla="*/ 4593991 w 5596682"/>
              <a:gd name="connsiteY8" fmla="*/ 0 h 709580"/>
              <a:gd name="connsiteX9" fmla="*/ 5478416 w 5596682"/>
              <a:gd name="connsiteY9" fmla="*/ 0 h 709580"/>
              <a:gd name="connsiteX10" fmla="*/ 5596682 w 5596682"/>
              <a:gd name="connsiteY10" fmla="*/ 118266 h 709580"/>
              <a:gd name="connsiteX11" fmla="*/ 5596682 w 5596682"/>
              <a:gd name="connsiteY11" fmla="*/ 591314 h 709580"/>
              <a:gd name="connsiteX12" fmla="*/ 5478416 w 5596682"/>
              <a:gd name="connsiteY12" fmla="*/ 709580 h 709580"/>
              <a:gd name="connsiteX13" fmla="*/ 4915600 w 5596682"/>
              <a:gd name="connsiteY13" fmla="*/ 709580 h 709580"/>
              <a:gd name="connsiteX14" fmla="*/ 4299183 w 5596682"/>
              <a:gd name="connsiteY14" fmla="*/ 709580 h 709580"/>
              <a:gd name="connsiteX15" fmla="*/ 3629164 w 5596682"/>
              <a:gd name="connsiteY15" fmla="*/ 709580 h 709580"/>
              <a:gd name="connsiteX16" fmla="*/ 3066349 w 5596682"/>
              <a:gd name="connsiteY16" fmla="*/ 709580 h 709580"/>
              <a:gd name="connsiteX17" fmla="*/ 2289127 w 5596682"/>
              <a:gd name="connsiteY17" fmla="*/ 709580 h 709580"/>
              <a:gd name="connsiteX18" fmla="*/ 1619108 w 5596682"/>
              <a:gd name="connsiteY18" fmla="*/ 709580 h 709580"/>
              <a:gd name="connsiteX19" fmla="*/ 841886 w 5596682"/>
              <a:gd name="connsiteY19" fmla="*/ 709580 h 709580"/>
              <a:gd name="connsiteX20" fmla="*/ 118266 w 5596682"/>
              <a:gd name="connsiteY20" fmla="*/ 709580 h 709580"/>
              <a:gd name="connsiteX21" fmla="*/ 0 w 5596682"/>
              <a:gd name="connsiteY21" fmla="*/ 591314 h 709580"/>
              <a:gd name="connsiteX22" fmla="*/ 0 w 5596682"/>
              <a:gd name="connsiteY22" fmla="*/ 118266 h 70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6682" h="709580" fill="none" extrusionOk="0">
                <a:moveTo>
                  <a:pt x="0" y="118266"/>
                </a:moveTo>
                <a:cubicBezTo>
                  <a:pt x="-2119" y="52829"/>
                  <a:pt x="65212" y="10558"/>
                  <a:pt x="118266" y="0"/>
                </a:cubicBezTo>
                <a:cubicBezTo>
                  <a:pt x="318265" y="-19082"/>
                  <a:pt x="506222" y="10273"/>
                  <a:pt x="788285" y="0"/>
                </a:cubicBezTo>
                <a:cubicBezTo>
                  <a:pt x="1070348" y="-10273"/>
                  <a:pt x="1162629" y="14883"/>
                  <a:pt x="1351101" y="0"/>
                </a:cubicBezTo>
                <a:cubicBezTo>
                  <a:pt x="1539573" y="-14883"/>
                  <a:pt x="1797079" y="-14900"/>
                  <a:pt x="2074721" y="0"/>
                </a:cubicBezTo>
                <a:cubicBezTo>
                  <a:pt x="2352363" y="14900"/>
                  <a:pt x="2518226" y="-2042"/>
                  <a:pt x="2637537" y="0"/>
                </a:cubicBezTo>
                <a:cubicBezTo>
                  <a:pt x="2756848" y="2042"/>
                  <a:pt x="3207611" y="13387"/>
                  <a:pt x="3361157" y="0"/>
                </a:cubicBezTo>
                <a:cubicBezTo>
                  <a:pt x="3514703" y="-13387"/>
                  <a:pt x="3660590" y="15562"/>
                  <a:pt x="3870371" y="0"/>
                </a:cubicBezTo>
                <a:cubicBezTo>
                  <a:pt x="4080152" y="-15562"/>
                  <a:pt x="4283663" y="-14126"/>
                  <a:pt x="4593991" y="0"/>
                </a:cubicBezTo>
                <a:cubicBezTo>
                  <a:pt x="4904319" y="14126"/>
                  <a:pt x="5217668" y="33352"/>
                  <a:pt x="5478416" y="0"/>
                </a:cubicBezTo>
                <a:cubicBezTo>
                  <a:pt x="5536295" y="4170"/>
                  <a:pt x="5598850" y="58823"/>
                  <a:pt x="5596682" y="118266"/>
                </a:cubicBezTo>
                <a:cubicBezTo>
                  <a:pt x="5579059" y="354536"/>
                  <a:pt x="5618419" y="415660"/>
                  <a:pt x="5596682" y="591314"/>
                </a:cubicBezTo>
                <a:cubicBezTo>
                  <a:pt x="5604715" y="654505"/>
                  <a:pt x="5543483" y="711310"/>
                  <a:pt x="5478416" y="709580"/>
                </a:cubicBezTo>
                <a:cubicBezTo>
                  <a:pt x="5348806" y="708516"/>
                  <a:pt x="5165997" y="718692"/>
                  <a:pt x="4915600" y="709580"/>
                </a:cubicBezTo>
                <a:cubicBezTo>
                  <a:pt x="4665203" y="700468"/>
                  <a:pt x="4522849" y="714083"/>
                  <a:pt x="4299183" y="709580"/>
                </a:cubicBezTo>
                <a:cubicBezTo>
                  <a:pt x="4075517" y="705077"/>
                  <a:pt x="3861926" y="742320"/>
                  <a:pt x="3629164" y="709580"/>
                </a:cubicBezTo>
                <a:cubicBezTo>
                  <a:pt x="3396402" y="676840"/>
                  <a:pt x="3294865" y="704485"/>
                  <a:pt x="3066349" y="709580"/>
                </a:cubicBezTo>
                <a:cubicBezTo>
                  <a:pt x="2837833" y="714675"/>
                  <a:pt x="2496193" y="729974"/>
                  <a:pt x="2289127" y="709580"/>
                </a:cubicBezTo>
                <a:cubicBezTo>
                  <a:pt x="2082061" y="689186"/>
                  <a:pt x="1908958" y="712908"/>
                  <a:pt x="1619108" y="709580"/>
                </a:cubicBezTo>
                <a:cubicBezTo>
                  <a:pt x="1329258" y="706252"/>
                  <a:pt x="1009803" y="682443"/>
                  <a:pt x="841886" y="709580"/>
                </a:cubicBezTo>
                <a:cubicBezTo>
                  <a:pt x="673969" y="736717"/>
                  <a:pt x="297401" y="725592"/>
                  <a:pt x="118266" y="709580"/>
                </a:cubicBezTo>
                <a:cubicBezTo>
                  <a:pt x="49009" y="724010"/>
                  <a:pt x="4041" y="649826"/>
                  <a:pt x="0" y="591314"/>
                </a:cubicBezTo>
                <a:cubicBezTo>
                  <a:pt x="-2766" y="361595"/>
                  <a:pt x="5051" y="291388"/>
                  <a:pt x="0" y="118266"/>
                </a:cubicBezTo>
                <a:close/>
              </a:path>
              <a:path w="5596682" h="709580" stroke="0" extrusionOk="0">
                <a:moveTo>
                  <a:pt x="0" y="118266"/>
                </a:moveTo>
                <a:cubicBezTo>
                  <a:pt x="-3719" y="50655"/>
                  <a:pt x="43210" y="3655"/>
                  <a:pt x="118266" y="0"/>
                </a:cubicBezTo>
                <a:cubicBezTo>
                  <a:pt x="438590" y="-8681"/>
                  <a:pt x="604127" y="-14785"/>
                  <a:pt x="895488" y="0"/>
                </a:cubicBezTo>
                <a:cubicBezTo>
                  <a:pt x="1186849" y="14785"/>
                  <a:pt x="1290774" y="-18877"/>
                  <a:pt x="1511905" y="0"/>
                </a:cubicBezTo>
                <a:cubicBezTo>
                  <a:pt x="1733036" y="18877"/>
                  <a:pt x="1845841" y="-14304"/>
                  <a:pt x="2074721" y="0"/>
                </a:cubicBezTo>
                <a:cubicBezTo>
                  <a:pt x="2303601" y="14304"/>
                  <a:pt x="2455428" y="10538"/>
                  <a:pt x="2798341" y="0"/>
                </a:cubicBezTo>
                <a:cubicBezTo>
                  <a:pt x="3141254" y="-10538"/>
                  <a:pt x="3281578" y="-2421"/>
                  <a:pt x="3414758" y="0"/>
                </a:cubicBezTo>
                <a:cubicBezTo>
                  <a:pt x="3547938" y="2421"/>
                  <a:pt x="3938268" y="29329"/>
                  <a:pt x="4191980" y="0"/>
                </a:cubicBezTo>
                <a:cubicBezTo>
                  <a:pt x="4445692" y="-29329"/>
                  <a:pt x="4605543" y="23002"/>
                  <a:pt x="4754796" y="0"/>
                </a:cubicBezTo>
                <a:cubicBezTo>
                  <a:pt x="4904049" y="-23002"/>
                  <a:pt x="5240915" y="31132"/>
                  <a:pt x="5478416" y="0"/>
                </a:cubicBezTo>
                <a:cubicBezTo>
                  <a:pt x="5554284" y="2537"/>
                  <a:pt x="5590337" y="51923"/>
                  <a:pt x="5596682" y="118266"/>
                </a:cubicBezTo>
                <a:cubicBezTo>
                  <a:pt x="5581071" y="252708"/>
                  <a:pt x="5613727" y="489691"/>
                  <a:pt x="5596682" y="591314"/>
                </a:cubicBezTo>
                <a:cubicBezTo>
                  <a:pt x="5600364" y="652992"/>
                  <a:pt x="5553499" y="703283"/>
                  <a:pt x="5478416" y="709580"/>
                </a:cubicBezTo>
                <a:cubicBezTo>
                  <a:pt x="5198257" y="704043"/>
                  <a:pt x="4995937" y="726401"/>
                  <a:pt x="4808397" y="709580"/>
                </a:cubicBezTo>
                <a:cubicBezTo>
                  <a:pt x="4620857" y="692759"/>
                  <a:pt x="4385330" y="681644"/>
                  <a:pt x="4245582" y="709580"/>
                </a:cubicBezTo>
                <a:cubicBezTo>
                  <a:pt x="4105835" y="737516"/>
                  <a:pt x="3865907" y="709731"/>
                  <a:pt x="3575563" y="709580"/>
                </a:cubicBezTo>
                <a:cubicBezTo>
                  <a:pt x="3285219" y="709429"/>
                  <a:pt x="3149520" y="729687"/>
                  <a:pt x="2798341" y="709580"/>
                </a:cubicBezTo>
                <a:cubicBezTo>
                  <a:pt x="2447162" y="689473"/>
                  <a:pt x="2268843" y="689468"/>
                  <a:pt x="2128322" y="709580"/>
                </a:cubicBezTo>
                <a:cubicBezTo>
                  <a:pt x="1987801" y="729692"/>
                  <a:pt x="1735520" y="728032"/>
                  <a:pt x="1619108" y="709580"/>
                </a:cubicBezTo>
                <a:cubicBezTo>
                  <a:pt x="1502696" y="691128"/>
                  <a:pt x="1323147" y="721335"/>
                  <a:pt x="1056292" y="709580"/>
                </a:cubicBezTo>
                <a:cubicBezTo>
                  <a:pt x="789437" y="697825"/>
                  <a:pt x="520455" y="749714"/>
                  <a:pt x="118266" y="709580"/>
                </a:cubicBezTo>
                <a:cubicBezTo>
                  <a:pt x="68250" y="706342"/>
                  <a:pt x="1634" y="672146"/>
                  <a:pt x="0" y="591314"/>
                </a:cubicBezTo>
                <a:cubicBezTo>
                  <a:pt x="-2309" y="368869"/>
                  <a:pt x="-19721" y="297591"/>
                  <a:pt x="0" y="11826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قرارات الإدارة غير الفعّالة أو </a:t>
            </a:r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الاستراتيجيات الفاشلة </a:t>
            </a:r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قد تؤدي إلى تراجع أداء الشركة. مثلاً،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49EB6E-86DC-7848-B226-2AF4FC8E6117}"/>
              </a:ext>
            </a:extLst>
          </p:cNvPr>
          <p:cNvSpPr/>
          <p:nvPr/>
        </p:nvSpPr>
        <p:spPr>
          <a:xfrm>
            <a:off x="5187726" y="5782313"/>
            <a:ext cx="5596682" cy="709580"/>
          </a:xfrm>
          <a:custGeom>
            <a:avLst/>
            <a:gdLst>
              <a:gd name="connsiteX0" fmla="*/ 0 w 5596682"/>
              <a:gd name="connsiteY0" fmla="*/ 118266 h 709580"/>
              <a:gd name="connsiteX1" fmla="*/ 118266 w 5596682"/>
              <a:gd name="connsiteY1" fmla="*/ 0 h 709580"/>
              <a:gd name="connsiteX2" fmla="*/ 788285 w 5596682"/>
              <a:gd name="connsiteY2" fmla="*/ 0 h 709580"/>
              <a:gd name="connsiteX3" fmla="*/ 1351101 w 5596682"/>
              <a:gd name="connsiteY3" fmla="*/ 0 h 709580"/>
              <a:gd name="connsiteX4" fmla="*/ 2074721 w 5596682"/>
              <a:gd name="connsiteY4" fmla="*/ 0 h 709580"/>
              <a:gd name="connsiteX5" fmla="*/ 2637537 w 5596682"/>
              <a:gd name="connsiteY5" fmla="*/ 0 h 709580"/>
              <a:gd name="connsiteX6" fmla="*/ 3361157 w 5596682"/>
              <a:gd name="connsiteY6" fmla="*/ 0 h 709580"/>
              <a:gd name="connsiteX7" fmla="*/ 3870371 w 5596682"/>
              <a:gd name="connsiteY7" fmla="*/ 0 h 709580"/>
              <a:gd name="connsiteX8" fmla="*/ 4593991 w 5596682"/>
              <a:gd name="connsiteY8" fmla="*/ 0 h 709580"/>
              <a:gd name="connsiteX9" fmla="*/ 5478416 w 5596682"/>
              <a:gd name="connsiteY9" fmla="*/ 0 h 709580"/>
              <a:gd name="connsiteX10" fmla="*/ 5596682 w 5596682"/>
              <a:gd name="connsiteY10" fmla="*/ 118266 h 709580"/>
              <a:gd name="connsiteX11" fmla="*/ 5596682 w 5596682"/>
              <a:gd name="connsiteY11" fmla="*/ 591314 h 709580"/>
              <a:gd name="connsiteX12" fmla="*/ 5478416 w 5596682"/>
              <a:gd name="connsiteY12" fmla="*/ 709580 h 709580"/>
              <a:gd name="connsiteX13" fmla="*/ 4915600 w 5596682"/>
              <a:gd name="connsiteY13" fmla="*/ 709580 h 709580"/>
              <a:gd name="connsiteX14" fmla="*/ 4299183 w 5596682"/>
              <a:gd name="connsiteY14" fmla="*/ 709580 h 709580"/>
              <a:gd name="connsiteX15" fmla="*/ 3629164 w 5596682"/>
              <a:gd name="connsiteY15" fmla="*/ 709580 h 709580"/>
              <a:gd name="connsiteX16" fmla="*/ 3066349 w 5596682"/>
              <a:gd name="connsiteY16" fmla="*/ 709580 h 709580"/>
              <a:gd name="connsiteX17" fmla="*/ 2289127 w 5596682"/>
              <a:gd name="connsiteY17" fmla="*/ 709580 h 709580"/>
              <a:gd name="connsiteX18" fmla="*/ 1619108 w 5596682"/>
              <a:gd name="connsiteY18" fmla="*/ 709580 h 709580"/>
              <a:gd name="connsiteX19" fmla="*/ 841886 w 5596682"/>
              <a:gd name="connsiteY19" fmla="*/ 709580 h 709580"/>
              <a:gd name="connsiteX20" fmla="*/ 118266 w 5596682"/>
              <a:gd name="connsiteY20" fmla="*/ 709580 h 709580"/>
              <a:gd name="connsiteX21" fmla="*/ 0 w 5596682"/>
              <a:gd name="connsiteY21" fmla="*/ 591314 h 709580"/>
              <a:gd name="connsiteX22" fmla="*/ 0 w 5596682"/>
              <a:gd name="connsiteY22" fmla="*/ 118266 h 70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6682" h="709580" fill="none" extrusionOk="0">
                <a:moveTo>
                  <a:pt x="0" y="118266"/>
                </a:moveTo>
                <a:cubicBezTo>
                  <a:pt x="-2119" y="52829"/>
                  <a:pt x="65212" y="10558"/>
                  <a:pt x="118266" y="0"/>
                </a:cubicBezTo>
                <a:cubicBezTo>
                  <a:pt x="318265" y="-19082"/>
                  <a:pt x="506222" y="10273"/>
                  <a:pt x="788285" y="0"/>
                </a:cubicBezTo>
                <a:cubicBezTo>
                  <a:pt x="1070348" y="-10273"/>
                  <a:pt x="1162629" y="14883"/>
                  <a:pt x="1351101" y="0"/>
                </a:cubicBezTo>
                <a:cubicBezTo>
                  <a:pt x="1539573" y="-14883"/>
                  <a:pt x="1797079" y="-14900"/>
                  <a:pt x="2074721" y="0"/>
                </a:cubicBezTo>
                <a:cubicBezTo>
                  <a:pt x="2352363" y="14900"/>
                  <a:pt x="2518226" y="-2042"/>
                  <a:pt x="2637537" y="0"/>
                </a:cubicBezTo>
                <a:cubicBezTo>
                  <a:pt x="2756848" y="2042"/>
                  <a:pt x="3207611" y="13387"/>
                  <a:pt x="3361157" y="0"/>
                </a:cubicBezTo>
                <a:cubicBezTo>
                  <a:pt x="3514703" y="-13387"/>
                  <a:pt x="3660590" y="15562"/>
                  <a:pt x="3870371" y="0"/>
                </a:cubicBezTo>
                <a:cubicBezTo>
                  <a:pt x="4080152" y="-15562"/>
                  <a:pt x="4283663" y="-14126"/>
                  <a:pt x="4593991" y="0"/>
                </a:cubicBezTo>
                <a:cubicBezTo>
                  <a:pt x="4904319" y="14126"/>
                  <a:pt x="5217668" y="33352"/>
                  <a:pt x="5478416" y="0"/>
                </a:cubicBezTo>
                <a:cubicBezTo>
                  <a:pt x="5536295" y="4170"/>
                  <a:pt x="5598850" y="58823"/>
                  <a:pt x="5596682" y="118266"/>
                </a:cubicBezTo>
                <a:cubicBezTo>
                  <a:pt x="5579059" y="354536"/>
                  <a:pt x="5618419" y="415660"/>
                  <a:pt x="5596682" y="591314"/>
                </a:cubicBezTo>
                <a:cubicBezTo>
                  <a:pt x="5604715" y="654505"/>
                  <a:pt x="5543483" y="711310"/>
                  <a:pt x="5478416" y="709580"/>
                </a:cubicBezTo>
                <a:cubicBezTo>
                  <a:pt x="5348806" y="708516"/>
                  <a:pt x="5165997" y="718692"/>
                  <a:pt x="4915600" y="709580"/>
                </a:cubicBezTo>
                <a:cubicBezTo>
                  <a:pt x="4665203" y="700468"/>
                  <a:pt x="4522849" y="714083"/>
                  <a:pt x="4299183" y="709580"/>
                </a:cubicBezTo>
                <a:cubicBezTo>
                  <a:pt x="4075517" y="705077"/>
                  <a:pt x="3861926" y="742320"/>
                  <a:pt x="3629164" y="709580"/>
                </a:cubicBezTo>
                <a:cubicBezTo>
                  <a:pt x="3396402" y="676840"/>
                  <a:pt x="3294865" y="704485"/>
                  <a:pt x="3066349" y="709580"/>
                </a:cubicBezTo>
                <a:cubicBezTo>
                  <a:pt x="2837833" y="714675"/>
                  <a:pt x="2496193" y="729974"/>
                  <a:pt x="2289127" y="709580"/>
                </a:cubicBezTo>
                <a:cubicBezTo>
                  <a:pt x="2082061" y="689186"/>
                  <a:pt x="1908958" y="712908"/>
                  <a:pt x="1619108" y="709580"/>
                </a:cubicBezTo>
                <a:cubicBezTo>
                  <a:pt x="1329258" y="706252"/>
                  <a:pt x="1009803" y="682443"/>
                  <a:pt x="841886" y="709580"/>
                </a:cubicBezTo>
                <a:cubicBezTo>
                  <a:pt x="673969" y="736717"/>
                  <a:pt x="297401" y="725592"/>
                  <a:pt x="118266" y="709580"/>
                </a:cubicBezTo>
                <a:cubicBezTo>
                  <a:pt x="49009" y="724010"/>
                  <a:pt x="4041" y="649826"/>
                  <a:pt x="0" y="591314"/>
                </a:cubicBezTo>
                <a:cubicBezTo>
                  <a:pt x="-2766" y="361595"/>
                  <a:pt x="5051" y="291388"/>
                  <a:pt x="0" y="118266"/>
                </a:cubicBezTo>
                <a:close/>
              </a:path>
              <a:path w="5596682" h="709580" stroke="0" extrusionOk="0">
                <a:moveTo>
                  <a:pt x="0" y="118266"/>
                </a:moveTo>
                <a:cubicBezTo>
                  <a:pt x="-3719" y="50655"/>
                  <a:pt x="43210" y="3655"/>
                  <a:pt x="118266" y="0"/>
                </a:cubicBezTo>
                <a:cubicBezTo>
                  <a:pt x="438590" y="-8681"/>
                  <a:pt x="604127" y="-14785"/>
                  <a:pt x="895488" y="0"/>
                </a:cubicBezTo>
                <a:cubicBezTo>
                  <a:pt x="1186849" y="14785"/>
                  <a:pt x="1290774" y="-18877"/>
                  <a:pt x="1511905" y="0"/>
                </a:cubicBezTo>
                <a:cubicBezTo>
                  <a:pt x="1733036" y="18877"/>
                  <a:pt x="1845841" y="-14304"/>
                  <a:pt x="2074721" y="0"/>
                </a:cubicBezTo>
                <a:cubicBezTo>
                  <a:pt x="2303601" y="14304"/>
                  <a:pt x="2455428" y="10538"/>
                  <a:pt x="2798341" y="0"/>
                </a:cubicBezTo>
                <a:cubicBezTo>
                  <a:pt x="3141254" y="-10538"/>
                  <a:pt x="3281578" y="-2421"/>
                  <a:pt x="3414758" y="0"/>
                </a:cubicBezTo>
                <a:cubicBezTo>
                  <a:pt x="3547938" y="2421"/>
                  <a:pt x="3938268" y="29329"/>
                  <a:pt x="4191980" y="0"/>
                </a:cubicBezTo>
                <a:cubicBezTo>
                  <a:pt x="4445692" y="-29329"/>
                  <a:pt x="4605543" y="23002"/>
                  <a:pt x="4754796" y="0"/>
                </a:cubicBezTo>
                <a:cubicBezTo>
                  <a:pt x="4904049" y="-23002"/>
                  <a:pt x="5240915" y="31132"/>
                  <a:pt x="5478416" y="0"/>
                </a:cubicBezTo>
                <a:cubicBezTo>
                  <a:pt x="5554284" y="2537"/>
                  <a:pt x="5590337" y="51923"/>
                  <a:pt x="5596682" y="118266"/>
                </a:cubicBezTo>
                <a:cubicBezTo>
                  <a:pt x="5581071" y="252708"/>
                  <a:pt x="5613727" y="489691"/>
                  <a:pt x="5596682" y="591314"/>
                </a:cubicBezTo>
                <a:cubicBezTo>
                  <a:pt x="5600364" y="652992"/>
                  <a:pt x="5553499" y="703283"/>
                  <a:pt x="5478416" y="709580"/>
                </a:cubicBezTo>
                <a:cubicBezTo>
                  <a:pt x="5198257" y="704043"/>
                  <a:pt x="4995937" y="726401"/>
                  <a:pt x="4808397" y="709580"/>
                </a:cubicBezTo>
                <a:cubicBezTo>
                  <a:pt x="4620857" y="692759"/>
                  <a:pt x="4385330" y="681644"/>
                  <a:pt x="4245582" y="709580"/>
                </a:cubicBezTo>
                <a:cubicBezTo>
                  <a:pt x="4105835" y="737516"/>
                  <a:pt x="3865907" y="709731"/>
                  <a:pt x="3575563" y="709580"/>
                </a:cubicBezTo>
                <a:cubicBezTo>
                  <a:pt x="3285219" y="709429"/>
                  <a:pt x="3149520" y="729687"/>
                  <a:pt x="2798341" y="709580"/>
                </a:cubicBezTo>
                <a:cubicBezTo>
                  <a:pt x="2447162" y="689473"/>
                  <a:pt x="2268843" y="689468"/>
                  <a:pt x="2128322" y="709580"/>
                </a:cubicBezTo>
                <a:cubicBezTo>
                  <a:pt x="1987801" y="729692"/>
                  <a:pt x="1735520" y="728032"/>
                  <a:pt x="1619108" y="709580"/>
                </a:cubicBezTo>
                <a:cubicBezTo>
                  <a:pt x="1502696" y="691128"/>
                  <a:pt x="1323147" y="721335"/>
                  <a:pt x="1056292" y="709580"/>
                </a:cubicBezTo>
                <a:cubicBezTo>
                  <a:pt x="789437" y="697825"/>
                  <a:pt x="520455" y="749714"/>
                  <a:pt x="118266" y="709580"/>
                </a:cubicBezTo>
                <a:cubicBezTo>
                  <a:pt x="68250" y="706342"/>
                  <a:pt x="1634" y="672146"/>
                  <a:pt x="0" y="591314"/>
                </a:cubicBezTo>
                <a:cubicBezTo>
                  <a:pt x="-2309" y="368869"/>
                  <a:pt x="-19721" y="297591"/>
                  <a:pt x="0" y="11826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قد واجهت تحديات في بعض الأوقات بسبب </a:t>
            </a:r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قرارات استراتيجية غير موفقة </a:t>
            </a:r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مما أثر على سعر سهمها.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B3F1E9-5A4C-7DFC-4007-C8FE6F3362A7}"/>
              </a:ext>
            </a:extLst>
          </p:cNvPr>
          <p:cNvSpPr/>
          <p:nvPr/>
        </p:nvSpPr>
        <p:spPr>
          <a:xfrm>
            <a:off x="8575514" y="1477539"/>
            <a:ext cx="2374311" cy="443504"/>
          </a:xfrm>
          <a:custGeom>
            <a:avLst/>
            <a:gdLst>
              <a:gd name="connsiteX0" fmla="*/ 0 w 2374311"/>
              <a:gd name="connsiteY0" fmla="*/ 73919 h 443504"/>
              <a:gd name="connsiteX1" fmla="*/ 73919 w 2374311"/>
              <a:gd name="connsiteY1" fmla="*/ 0 h 443504"/>
              <a:gd name="connsiteX2" fmla="*/ 652802 w 2374311"/>
              <a:gd name="connsiteY2" fmla="*/ 0 h 443504"/>
              <a:gd name="connsiteX3" fmla="*/ 1164891 w 2374311"/>
              <a:gd name="connsiteY3" fmla="*/ 0 h 443504"/>
              <a:gd name="connsiteX4" fmla="*/ 1766038 w 2374311"/>
              <a:gd name="connsiteY4" fmla="*/ 0 h 443504"/>
              <a:gd name="connsiteX5" fmla="*/ 2300392 w 2374311"/>
              <a:gd name="connsiteY5" fmla="*/ 0 h 443504"/>
              <a:gd name="connsiteX6" fmla="*/ 2374311 w 2374311"/>
              <a:gd name="connsiteY6" fmla="*/ 73919 h 443504"/>
              <a:gd name="connsiteX7" fmla="*/ 2374311 w 2374311"/>
              <a:gd name="connsiteY7" fmla="*/ 369585 h 443504"/>
              <a:gd name="connsiteX8" fmla="*/ 2300392 w 2374311"/>
              <a:gd name="connsiteY8" fmla="*/ 443504 h 443504"/>
              <a:gd name="connsiteX9" fmla="*/ 1699244 w 2374311"/>
              <a:gd name="connsiteY9" fmla="*/ 443504 h 443504"/>
              <a:gd name="connsiteX10" fmla="*/ 1120361 w 2374311"/>
              <a:gd name="connsiteY10" fmla="*/ 443504 h 443504"/>
              <a:gd name="connsiteX11" fmla="*/ 608273 w 2374311"/>
              <a:gd name="connsiteY11" fmla="*/ 443504 h 443504"/>
              <a:gd name="connsiteX12" fmla="*/ 73919 w 2374311"/>
              <a:gd name="connsiteY12" fmla="*/ 443504 h 443504"/>
              <a:gd name="connsiteX13" fmla="*/ 0 w 2374311"/>
              <a:gd name="connsiteY13" fmla="*/ 369585 h 443504"/>
              <a:gd name="connsiteX14" fmla="*/ 0 w 2374311"/>
              <a:gd name="connsiteY14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74311" h="443504" fill="none" extrusionOk="0">
                <a:moveTo>
                  <a:pt x="0" y="73919"/>
                </a:moveTo>
                <a:cubicBezTo>
                  <a:pt x="-5269" y="22354"/>
                  <a:pt x="33702" y="-8204"/>
                  <a:pt x="73919" y="0"/>
                </a:cubicBezTo>
                <a:cubicBezTo>
                  <a:pt x="241418" y="-28632"/>
                  <a:pt x="442729" y="49795"/>
                  <a:pt x="652802" y="0"/>
                </a:cubicBezTo>
                <a:cubicBezTo>
                  <a:pt x="862875" y="-49795"/>
                  <a:pt x="976173" y="46196"/>
                  <a:pt x="1164891" y="0"/>
                </a:cubicBezTo>
                <a:cubicBezTo>
                  <a:pt x="1353609" y="-46196"/>
                  <a:pt x="1536636" y="61846"/>
                  <a:pt x="1766038" y="0"/>
                </a:cubicBezTo>
                <a:cubicBezTo>
                  <a:pt x="1995440" y="-61846"/>
                  <a:pt x="2120810" y="26434"/>
                  <a:pt x="2300392" y="0"/>
                </a:cubicBezTo>
                <a:cubicBezTo>
                  <a:pt x="2345887" y="9249"/>
                  <a:pt x="2370001" y="35368"/>
                  <a:pt x="2374311" y="73919"/>
                </a:cubicBezTo>
                <a:cubicBezTo>
                  <a:pt x="2407707" y="197651"/>
                  <a:pt x="2349659" y="243121"/>
                  <a:pt x="2374311" y="369585"/>
                </a:cubicBezTo>
                <a:cubicBezTo>
                  <a:pt x="2375401" y="407057"/>
                  <a:pt x="2349224" y="452162"/>
                  <a:pt x="2300392" y="443504"/>
                </a:cubicBezTo>
                <a:cubicBezTo>
                  <a:pt x="2176721" y="479852"/>
                  <a:pt x="1900103" y="410545"/>
                  <a:pt x="1699244" y="443504"/>
                </a:cubicBezTo>
                <a:cubicBezTo>
                  <a:pt x="1498385" y="476463"/>
                  <a:pt x="1315145" y="422113"/>
                  <a:pt x="1120361" y="443504"/>
                </a:cubicBezTo>
                <a:cubicBezTo>
                  <a:pt x="925577" y="464895"/>
                  <a:pt x="762002" y="402154"/>
                  <a:pt x="608273" y="443504"/>
                </a:cubicBezTo>
                <a:cubicBezTo>
                  <a:pt x="454544" y="484854"/>
                  <a:pt x="229703" y="426876"/>
                  <a:pt x="73919" y="443504"/>
                </a:cubicBezTo>
                <a:cubicBezTo>
                  <a:pt x="24873" y="451827"/>
                  <a:pt x="-4840" y="420767"/>
                  <a:pt x="0" y="369585"/>
                </a:cubicBezTo>
                <a:cubicBezTo>
                  <a:pt x="-6449" y="284116"/>
                  <a:pt x="26610" y="198704"/>
                  <a:pt x="0" y="73919"/>
                </a:cubicBezTo>
                <a:close/>
              </a:path>
              <a:path w="2374311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271593" y="-33144"/>
                  <a:pt x="534112" y="38733"/>
                  <a:pt x="675067" y="0"/>
                </a:cubicBezTo>
                <a:cubicBezTo>
                  <a:pt x="816022" y="-38733"/>
                  <a:pt x="1083443" y="12000"/>
                  <a:pt x="1209420" y="0"/>
                </a:cubicBezTo>
                <a:cubicBezTo>
                  <a:pt x="1335397" y="-12000"/>
                  <a:pt x="1554966" y="33568"/>
                  <a:pt x="1721509" y="0"/>
                </a:cubicBezTo>
                <a:cubicBezTo>
                  <a:pt x="1888052" y="-33568"/>
                  <a:pt x="2086310" y="30822"/>
                  <a:pt x="2300392" y="0"/>
                </a:cubicBezTo>
                <a:cubicBezTo>
                  <a:pt x="2343944" y="-5614"/>
                  <a:pt x="2362600" y="31302"/>
                  <a:pt x="2374311" y="73919"/>
                </a:cubicBezTo>
                <a:cubicBezTo>
                  <a:pt x="2383111" y="219091"/>
                  <a:pt x="2368895" y="245647"/>
                  <a:pt x="2374311" y="369585"/>
                </a:cubicBezTo>
                <a:cubicBezTo>
                  <a:pt x="2369905" y="417698"/>
                  <a:pt x="2339211" y="441178"/>
                  <a:pt x="2300392" y="443504"/>
                </a:cubicBezTo>
                <a:cubicBezTo>
                  <a:pt x="2113270" y="468322"/>
                  <a:pt x="2011110" y="421711"/>
                  <a:pt x="1788303" y="443504"/>
                </a:cubicBezTo>
                <a:cubicBezTo>
                  <a:pt x="1565496" y="465297"/>
                  <a:pt x="1408140" y="431249"/>
                  <a:pt x="1231685" y="443504"/>
                </a:cubicBezTo>
                <a:cubicBezTo>
                  <a:pt x="1055230" y="455759"/>
                  <a:pt x="962994" y="407683"/>
                  <a:pt x="697331" y="443504"/>
                </a:cubicBezTo>
                <a:cubicBezTo>
                  <a:pt x="431668" y="479325"/>
                  <a:pt x="206332" y="417089"/>
                  <a:pt x="73919" y="443504"/>
                </a:cubicBezTo>
                <a:cubicBezTo>
                  <a:pt x="38106" y="437283"/>
                  <a:pt x="-3102" y="409210"/>
                  <a:pt x="0" y="369585"/>
                </a:cubicBezTo>
                <a:cubicBezTo>
                  <a:pt x="-81" y="261386"/>
                  <a:pt x="33705" y="1653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إدارة سيئة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51D6AF-6D0B-5447-4F94-53B35ED7C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25" y="2075518"/>
            <a:ext cx="3140185" cy="2078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3837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9812" y="6188075"/>
            <a:ext cx="1142245" cy="6699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91601" y="85104"/>
            <a:ext cx="2509264" cy="399590"/>
          </a:xfrm>
          <a:custGeom>
            <a:avLst/>
            <a:gdLst>
              <a:gd name="connsiteX0" fmla="*/ 0 w 2509264"/>
              <a:gd name="connsiteY0" fmla="*/ 66600 h 399590"/>
              <a:gd name="connsiteX1" fmla="*/ 66600 w 2509264"/>
              <a:gd name="connsiteY1" fmla="*/ 0 h 399590"/>
              <a:gd name="connsiteX2" fmla="*/ 660616 w 2509264"/>
              <a:gd name="connsiteY2" fmla="*/ 0 h 399590"/>
              <a:gd name="connsiteX3" fmla="*/ 1302153 w 2509264"/>
              <a:gd name="connsiteY3" fmla="*/ 0 h 399590"/>
              <a:gd name="connsiteX4" fmla="*/ 2442664 w 2509264"/>
              <a:gd name="connsiteY4" fmla="*/ 0 h 399590"/>
              <a:gd name="connsiteX5" fmla="*/ 2509264 w 2509264"/>
              <a:gd name="connsiteY5" fmla="*/ 66600 h 399590"/>
              <a:gd name="connsiteX6" fmla="*/ 2509264 w 2509264"/>
              <a:gd name="connsiteY6" fmla="*/ 332990 h 399590"/>
              <a:gd name="connsiteX7" fmla="*/ 2442664 w 2509264"/>
              <a:gd name="connsiteY7" fmla="*/ 399590 h 399590"/>
              <a:gd name="connsiteX8" fmla="*/ 1824887 w 2509264"/>
              <a:gd name="connsiteY8" fmla="*/ 399590 h 399590"/>
              <a:gd name="connsiteX9" fmla="*/ 1207111 w 2509264"/>
              <a:gd name="connsiteY9" fmla="*/ 399590 h 399590"/>
              <a:gd name="connsiteX10" fmla="*/ 684377 w 2509264"/>
              <a:gd name="connsiteY10" fmla="*/ 399590 h 399590"/>
              <a:gd name="connsiteX11" fmla="*/ 66600 w 2509264"/>
              <a:gd name="connsiteY11" fmla="*/ 399590 h 399590"/>
              <a:gd name="connsiteX12" fmla="*/ 0 w 2509264"/>
              <a:gd name="connsiteY12" fmla="*/ 332990 h 399590"/>
              <a:gd name="connsiteX13" fmla="*/ 0 w 2509264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9264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43343" y="-7787"/>
                  <a:pt x="467573" y="26721"/>
                  <a:pt x="660616" y="0"/>
                </a:cubicBezTo>
                <a:cubicBezTo>
                  <a:pt x="853659" y="-26721"/>
                  <a:pt x="1069528" y="-10255"/>
                  <a:pt x="1302153" y="0"/>
                </a:cubicBezTo>
                <a:cubicBezTo>
                  <a:pt x="1534778" y="10255"/>
                  <a:pt x="2033236" y="-46917"/>
                  <a:pt x="2442664" y="0"/>
                </a:cubicBezTo>
                <a:cubicBezTo>
                  <a:pt x="2476902" y="3418"/>
                  <a:pt x="2509018" y="25716"/>
                  <a:pt x="2509264" y="66600"/>
                </a:cubicBezTo>
                <a:cubicBezTo>
                  <a:pt x="2509882" y="163177"/>
                  <a:pt x="2515215" y="233743"/>
                  <a:pt x="2509264" y="332990"/>
                </a:cubicBezTo>
                <a:cubicBezTo>
                  <a:pt x="2503107" y="368193"/>
                  <a:pt x="2478628" y="398983"/>
                  <a:pt x="2442664" y="399590"/>
                </a:cubicBezTo>
                <a:cubicBezTo>
                  <a:pt x="2240884" y="429590"/>
                  <a:pt x="2108882" y="418546"/>
                  <a:pt x="1824887" y="399590"/>
                </a:cubicBezTo>
                <a:cubicBezTo>
                  <a:pt x="1540892" y="380634"/>
                  <a:pt x="1463925" y="422164"/>
                  <a:pt x="1207111" y="399590"/>
                </a:cubicBezTo>
                <a:cubicBezTo>
                  <a:pt x="950297" y="377016"/>
                  <a:pt x="858623" y="415237"/>
                  <a:pt x="684377" y="399590"/>
                </a:cubicBezTo>
                <a:cubicBezTo>
                  <a:pt x="510131" y="383943"/>
                  <a:pt x="268471" y="413270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القيمة السوقية - والدفترية</a:t>
            </a:r>
            <a:endParaRPr lang="en-US" sz="14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37C432-8D7B-E125-9322-F7C953A667A4}"/>
              </a:ext>
            </a:extLst>
          </p:cNvPr>
          <p:cNvSpPr/>
          <p:nvPr/>
        </p:nvSpPr>
        <p:spPr>
          <a:xfrm>
            <a:off x="2665085" y="211368"/>
            <a:ext cx="5739124" cy="670867"/>
          </a:xfrm>
          <a:custGeom>
            <a:avLst/>
            <a:gdLst>
              <a:gd name="connsiteX0" fmla="*/ 0 w 5739124"/>
              <a:gd name="connsiteY0" fmla="*/ 111813 h 670867"/>
              <a:gd name="connsiteX1" fmla="*/ 111813 w 5739124"/>
              <a:gd name="connsiteY1" fmla="*/ 0 h 670867"/>
              <a:gd name="connsiteX2" fmla="*/ 608208 w 5739124"/>
              <a:gd name="connsiteY2" fmla="*/ 0 h 670867"/>
              <a:gd name="connsiteX3" fmla="*/ 994293 w 5739124"/>
              <a:gd name="connsiteY3" fmla="*/ 0 h 670867"/>
              <a:gd name="connsiteX4" fmla="*/ 1600997 w 5739124"/>
              <a:gd name="connsiteY4" fmla="*/ 0 h 670867"/>
              <a:gd name="connsiteX5" fmla="*/ 2042237 w 5739124"/>
              <a:gd name="connsiteY5" fmla="*/ 0 h 670867"/>
              <a:gd name="connsiteX6" fmla="*/ 2428322 w 5739124"/>
              <a:gd name="connsiteY6" fmla="*/ 0 h 670867"/>
              <a:gd name="connsiteX7" fmla="*/ 2869562 w 5739124"/>
              <a:gd name="connsiteY7" fmla="*/ 0 h 670867"/>
              <a:gd name="connsiteX8" fmla="*/ 3476267 w 5739124"/>
              <a:gd name="connsiteY8" fmla="*/ 0 h 670867"/>
              <a:gd name="connsiteX9" fmla="*/ 3917507 w 5739124"/>
              <a:gd name="connsiteY9" fmla="*/ 0 h 670867"/>
              <a:gd name="connsiteX10" fmla="*/ 4303591 w 5739124"/>
              <a:gd name="connsiteY10" fmla="*/ 0 h 670867"/>
              <a:gd name="connsiteX11" fmla="*/ 4744831 w 5739124"/>
              <a:gd name="connsiteY11" fmla="*/ 0 h 670867"/>
              <a:gd name="connsiteX12" fmla="*/ 5627311 w 5739124"/>
              <a:gd name="connsiteY12" fmla="*/ 0 h 670867"/>
              <a:gd name="connsiteX13" fmla="*/ 5739124 w 5739124"/>
              <a:gd name="connsiteY13" fmla="*/ 111813 h 670867"/>
              <a:gd name="connsiteX14" fmla="*/ 5739124 w 5739124"/>
              <a:gd name="connsiteY14" fmla="*/ 559054 h 670867"/>
              <a:gd name="connsiteX15" fmla="*/ 5627311 w 5739124"/>
              <a:gd name="connsiteY15" fmla="*/ 670867 h 670867"/>
              <a:gd name="connsiteX16" fmla="*/ 5241226 w 5739124"/>
              <a:gd name="connsiteY16" fmla="*/ 670867 h 670867"/>
              <a:gd name="connsiteX17" fmla="*/ 4744831 w 5739124"/>
              <a:gd name="connsiteY17" fmla="*/ 670867 h 670867"/>
              <a:gd name="connsiteX18" fmla="*/ 4138127 w 5739124"/>
              <a:gd name="connsiteY18" fmla="*/ 670867 h 670867"/>
              <a:gd name="connsiteX19" fmla="*/ 3696887 w 5739124"/>
              <a:gd name="connsiteY19" fmla="*/ 670867 h 670867"/>
              <a:gd name="connsiteX20" fmla="*/ 3145337 w 5739124"/>
              <a:gd name="connsiteY20" fmla="*/ 670867 h 670867"/>
              <a:gd name="connsiteX21" fmla="*/ 2759252 w 5739124"/>
              <a:gd name="connsiteY21" fmla="*/ 670867 h 670867"/>
              <a:gd name="connsiteX22" fmla="*/ 2097392 w 5739124"/>
              <a:gd name="connsiteY22" fmla="*/ 670867 h 670867"/>
              <a:gd name="connsiteX23" fmla="*/ 1545842 w 5739124"/>
              <a:gd name="connsiteY23" fmla="*/ 670867 h 670867"/>
              <a:gd name="connsiteX24" fmla="*/ 883983 w 5739124"/>
              <a:gd name="connsiteY24" fmla="*/ 670867 h 670867"/>
              <a:gd name="connsiteX25" fmla="*/ 111813 w 5739124"/>
              <a:gd name="connsiteY25" fmla="*/ 670867 h 670867"/>
              <a:gd name="connsiteX26" fmla="*/ 0 w 5739124"/>
              <a:gd name="connsiteY26" fmla="*/ 559054 h 670867"/>
              <a:gd name="connsiteX27" fmla="*/ 0 w 5739124"/>
              <a:gd name="connsiteY27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39124" h="670867" fill="none" extrusionOk="0">
                <a:moveTo>
                  <a:pt x="0" y="111813"/>
                </a:moveTo>
                <a:cubicBezTo>
                  <a:pt x="-485" y="39998"/>
                  <a:pt x="55791" y="3610"/>
                  <a:pt x="111813" y="0"/>
                </a:cubicBezTo>
                <a:cubicBezTo>
                  <a:pt x="277854" y="-28587"/>
                  <a:pt x="502394" y="17307"/>
                  <a:pt x="608208" y="0"/>
                </a:cubicBezTo>
                <a:cubicBezTo>
                  <a:pt x="714022" y="-17307"/>
                  <a:pt x="889953" y="35168"/>
                  <a:pt x="994293" y="0"/>
                </a:cubicBezTo>
                <a:cubicBezTo>
                  <a:pt x="1098633" y="-35168"/>
                  <a:pt x="1326699" y="39882"/>
                  <a:pt x="1600997" y="0"/>
                </a:cubicBezTo>
                <a:cubicBezTo>
                  <a:pt x="1875295" y="-39882"/>
                  <a:pt x="1855425" y="5796"/>
                  <a:pt x="2042237" y="0"/>
                </a:cubicBezTo>
                <a:cubicBezTo>
                  <a:pt x="2229049" y="-5796"/>
                  <a:pt x="2341567" y="45742"/>
                  <a:pt x="2428322" y="0"/>
                </a:cubicBezTo>
                <a:cubicBezTo>
                  <a:pt x="2515077" y="-45742"/>
                  <a:pt x="2766397" y="18032"/>
                  <a:pt x="2869562" y="0"/>
                </a:cubicBezTo>
                <a:cubicBezTo>
                  <a:pt x="2972727" y="-18032"/>
                  <a:pt x="3265266" y="16128"/>
                  <a:pt x="3476267" y="0"/>
                </a:cubicBezTo>
                <a:cubicBezTo>
                  <a:pt x="3687269" y="-16128"/>
                  <a:pt x="3715359" y="2419"/>
                  <a:pt x="3917507" y="0"/>
                </a:cubicBezTo>
                <a:cubicBezTo>
                  <a:pt x="4119655" y="-2419"/>
                  <a:pt x="4185966" y="11110"/>
                  <a:pt x="4303591" y="0"/>
                </a:cubicBezTo>
                <a:cubicBezTo>
                  <a:pt x="4421216" y="-11110"/>
                  <a:pt x="4592103" y="38581"/>
                  <a:pt x="4744831" y="0"/>
                </a:cubicBezTo>
                <a:cubicBezTo>
                  <a:pt x="4897559" y="-38581"/>
                  <a:pt x="5251597" y="25056"/>
                  <a:pt x="5627311" y="0"/>
                </a:cubicBezTo>
                <a:cubicBezTo>
                  <a:pt x="5680152" y="1068"/>
                  <a:pt x="5743993" y="55174"/>
                  <a:pt x="5739124" y="111813"/>
                </a:cubicBezTo>
                <a:cubicBezTo>
                  <a:pt x="5755639" y="202246"/>
                  <a:pt x="5734650" y="453092"/>
                  <a:pt x="5739124" y="559054"/>
                </a:cubicBezTo>
                <a:cubicBezTo>
                  <a:pt x="5736503" y="616125"/>
                  <a:pt x="5684248" y="673105"/>
                  <a:pt x="5627311" y="670867"/>
                </a:cubicBezTo>
                <a:cubicBezTo>
                  <a:pt x="5458569" y="705684"/>
                  <a:pt x="5323320" y="627217"/>
                  <a:pt x="5241226" y="670867"/>
                </a:cubicBezTo>
                <a:cubicBezTo>
                  <a:pt x="5159133" y="714517"/>
                  <a:pt x="4852651" y="636910"/>
                  <a:pt x="4744831" y="670867"/>
                </a:cubicBezTo>
                <a:cubicBezTo>
                  <a:pt x="4637011" y="704824"/>
                  <a:pt x="4396292" y="665537"/>
                  <a:pt x="4138127" y="670867"/>
                </a:cubicBezTo>
                <a:cubicBezTo>
                  <a:pt x="3879962" y="676197"/>
                  <a:pt x="3835020" y="660927"/>
                  <a:pt x="3696887" y="670867"/>
                </a:cubicBezTo>
                <a:cubicBezTo>
                  <a:pt x="3558754" y="680807"/>
                  <a:pt x="3346897" y="652246"/>
                  <a:pt x="3145337" y="670867"/>
                </a:cubicBezTo>
                <a:cubicBezTo>
                  <a:pt x="2943777" y="689488"/>
                  <a:pt x="2903124" y="670077"/>
                  <a:pt x="2759252" y="670867"/>
                </a:cubicBezTo>
                <a:cubicBezTo>
                  <a:pt x="2615381" y="671657"/>
                  <a:pt x="2372985" y="645123"/>
                  <a:pt x="2097392" y="670867"/>
                </a:cubicBezTo>
                <a:cubicBezTo>
                  <a:pt x="1821799" y="696611"/>
                  <a:pt x="1738909" y="642321"/>
                  <a:pt x="1545842" y="670867"/>
                </a:cubicBezTo>
                <a:cubicBezTo>
                  <a:pt x="1352775" y="699413"/>
                  <a:pt x="1069938" y="612163"/>
                  <a:pt x="883983" y="670867"/>
                </a:cubicBezTo>
                <a:cubicBezTo>
                  <a:pt x="698028" y="729571"/>
                  <a:pt x="476699" y="645049"/>
                  <a:pt x="111813" y="670867"/>
                </a:cubicBezTo>
                <a:cubicBezTo>
                  <a:pt x="44146" y="664530"/>
                  <a:pt x="10160" y="628988"/>
                  <a:pt x="0" y="559054"/>
                </a:cubicBezTo>
                <a:cubicBezTo>
                  <a:pt x="-32528" y="396618"/>
                  <a:pt x="16938" y="233173"/>
                  <a:pt x="0" y="111813"/>
                </a:cubicBezTo>
                <a:close/>
              </a:path>
              <a:path w="5739124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47272" y="-50263"/>
                  <a:pt x="596827" y="4469"/>
                  <a:pt x="773673" y="0"/>
                </a:cubicBezTo>
                <a:cubicBezTo>
                  <a:pt x="950519" y="-4469"/>
                  <a:pt x="1064450" y="4795"/>
                  <a:pt x="1270068" y="0"/>
                </a:cubicBezTo>
                <a:cubicBezTo>
                  <a:pt x="1475686" y="-4795"/>
                  <a:pt x="1590684" y="23543"/>
                  <a:pt x="1711307" y="0"/>
                </a:cubicBezTo>
                <a:cubicBezTo>
                  <a:pt x="1831930" y="-23543"/>
                  <a:pt x="2129653" y="37582"/>
                  <a:pt x="2318012" y="0"/>
                </a:cubicBezTo>
                <a:cubicBezTo>
                  <a:pt x="2506372" y="-37582"/>
                  <a:pt x="2661870" y="57000"/>
                  <a:pt x="2814407" y="0"/>
                </a:cubicBezTo>
                <a:cubicBezTo>
                  <a:pt x="2966945" y="-57000"/>
                  <a:pt x="3299754" y="73871"/>
                  <a:pt x="3476267" y="0"/>
                </a:cubicBezTo>
                <a:cubicBezTo>
                  <a:pt x="3652780" y="-73871"/>
                  <a:pt x="3778305" y="3517"/>
                  <a:pt x="3917507" y="0"/>
                </a:cubicBezTo>
                <a:cubicBezTo>
                  <a:pt x="4056709" y="-3517"/>
                  <a:pt x="4342279" y="70606"/>
                  <a:pt x="4579366" y="0"/>
                </a:cubicBezTo>
                <a:cubicBezTo>
                  <a:pt x="4816453" y="-70606"/>
                  <a:pt x="4784423" y="28769"/>
                  <a:pt x="4965451" y="0"/>
                </a:cubicBezTo>
                <a:cubicBezTo>
                  <a:pt x="5146480" y="-28769"/>
                  <a:pt x="5399986" y="47676"/>
                  <a:pt x="5627311" y="0"/>
                </a:cubicBezTo>
                <a:cubicBezTo>
                  <a:pt x="5695819" y="10055"/>
                  <a:pt x="5740648" y="65842"/>
                  <a:pt x="5739124" y="111813"/>
                </a:cubicBezTo>
                <a:cubicBezTo>
                  <a:pt x="5750488" y="223783"/>
                  <a:pt x="5736851" y="351864"/>
                  <a:pt x="5739124" y="559054"/>
                </a:cubicBezTo>
                <a:cubicBezTo>
                  <a:pt x="5742773" y="616277"/>
                  <a:pt x="5677334" y="666333"/>
                  <a:pt x="5627311" y="670867"/>
                </a:cubicBezTo>
                <a:cubicBezTo>
                  <a:pt x="5459286" y="724270"/>
                  <a:pt x="5300582" y="662164"/>
                  <a:pt x="5075761" y="670867"/>
                </a:cubicBezTo>
                <a:cubicBezTo>
                  <a:pt x="4850940" y="679570"/>
                  <a:pt x="4631280" y="638137"/>
                  <a:pt x="4413901" y="670867"/>
                </a:cubicBezTo>
                <a:cubicBezTo>
                  <a:pt x="4196522" y="703597"/>
                  <a:pt x="4119182" y="625202"/>
                  <a:pt x="3862352" y="670867"/>
                </a:cubicBezTo>
                <a:cubicBezTo>
                  <a:pt x="3605522" y="716532"/>
                  <a:pt x="3554729" y="630238"/>
                  <a:pt x="3476267" y="670867"/>
                </a:cubicBezTo>
                <a:cubicBezTo>
                  <a:pt x="3397805" y="711496"/>
                  <a:pt x="3147824" y="635873"/>
                  <a:pt x="3035027" y="670867"/>
                </a:cubicBezTo>
                <a:cubicBezTo>
                  <a:pt x="2922230" y="705861"/>
                  <a:pt x="2617080" y="616365"/>
                  <a:pt x="2373167" y="670867"/>
                </a:cubicBezTo>
                <a:cubicBezTo>
                  <a:pt x="2129254" y="725369"/>
                  <a:pt x="1976638" y="615518"/>
                  <a:pt x="1821617" y="670867"/>
                </a:cubicBezTo>
                <a:cubicBezTo>
                  <a:pt x="1666596" y="726216"/>
                  <a:pt x="1518347" y="654726"/>
                  <a:pt x="1380378" y="670867"/>
                </a:cubicBezTo>
                <a:cubicBezTo>
                  <a:pt x="1242409" y="687008"/>
                  <a:pt x="967501" y="635441"/>
                  <a:pt x="828828" y="670867"/>
                </a:cubicBezTo>
                <a:cubicBezTo>
                  <a:pt x="690155" y="706293"/>
                  <a:pt x="318896" y="590851"/>
                  <a:pt x="111813" y="670867"/>
                </a:cubicBezTo>
                <a:cubicBezTo>
                  <a:pt x="51981" y="664960"/>
                  <a:pt x="7171" y="628561"/>
                  <a:pt x="0" y="559054"/>
                </a:cubicBezTo>
                <a:cubicBezTo>
                  <a:pt x="-33149" y="378825"/>
                  <a:pt x="12280" y="209101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أسباب </a:t>
            </a:r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انخفاض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 القيمة السوقية عن القيمة الدفترية ؟</a:t>
            </a:r>
            <a:endParaRPr lang="en-US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678076-988B-8F9B-A8FC-63CD78220206}"/>
              </a:ext>
            </a:extLst>
          </p:cNvPr>
          <p:cNvCxnSpPr/>
          <p:nvPr/>
        </p:nvCxnSpPr>
        <p:spPr>
          <a:xfrm>
            <a:off x="1194693" y="1286593"/>
            <a:ext cx="55140" cy="4957978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25E9D-C94D-C722-55E0-EF473A79E508}"/>
              </a:ext>
            </a:extLst>
          </p:cNvPr>
          <p:cNvCxnSpPr/>
          <p:nvPr/>
        </p:nvCxnSpPr>
        <p:spPr>
          <a:xfrm>
            <a:off x="693841" y="5546135"/>
            <a:ext cx="10255984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644F0-FE57-9FF1-EF97-66D78A65808E}"/>
              </a:ext>
            </a:extLst>
          </p:cNvPr>
          <p:cNvCxnSpPr>
            <a:cxnSpLocks/>
          </p:cNvCxnSpPr>
          <p:nvPr/>
        </p:nvCxnSpPr>
        <p:spPr>
          <a:xfrm flipV="1">
            <a:off x="621088" y="4071148"/>
            <a:ext cx="3362755" cy="4671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37757C7-1EBC-8672-91E8-3FFAA04DB02A}"/>
              </a:ext>
            </a:extLst>
          </p:cNvPr>
          <p:cNvSpPr/>
          <p:nvPr/>
        </p:nvSpPr>
        <p:spPr>
          <a:xfrm>
            <a:off x="1823438" y="5848045"/>
            <a:ext cx="1232223" cy="340030"/>
          </a:xfrm>
          <a:custGeom>
            <a:avLst/>
            <a:gdLst>
              <a:gd name="connsiteX0" fmla="*/ 0 w 1232223"/>
              <a:gd name="connsiteY0" fmla="*/ 56673 h 340030"/>
              <a:gd name="connsiteX1" fmla="*/ 56673 w 1232223"/>
              <a:gd name="connsiteY1" fmla="*/ 0 h 340030"/>
              <a:gd name="connsiteX2" fmla="*/ 616112 w 1232223"/>
              <a:gd name="connsiteY2" fmla="*/ 0 h 340030"/>
              <a:gd name="connsiteX3" fmla="*/ 1175550 w 1232223"/>
              <a:gd name="connsiteY3" fmla="*/ 0 h 340030"/>
              <a:gd name="connsiteX4" fmla="*/ 1232223 w 1232223"/>
              <a:gd name="connsiteY4" fmla="*/ 56673 h 340030"/>
              <a:gd name="connsiteX5" fmla="*/ 1232223 w 1232223"/>
              <a:gd name="connsiteY5" fmla="*/ 283357 h 340030"/>
              <a:gd name="connsiteX6" fmla="*/ 1175550 w 1232223"/>
              <a:gd name="connsiteY6" fmla="*/ 340030 h 340030"/>
              <a:gd name="connsiteX7" fmla="*/ 604923 w 1232223"/>
              <a:gd name="connsiteY7" fmla="*/ 340030 h 340030"/>
              <a:gd name="connsiteX8" fmla="*/ 56673 w 1232223"/>
              <a:gd name="connsiteY8" fmla="*/ 340030 h 340030"/>
              <a:gd name="connsiteX9" fmla="*/ 0 w 1232223"/>
              <a:gd name="connsiteY9" fmla="*/ 283357 h 340030"/>
              <a:gd name="connsiteX10" fmla="*/ 0 w 1232223"/>
              <a:gd name="connsiteY10" fmla="*/ 56673 h 34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2223" h="340030" fill="none" extrusionOk="0">
                <a:moveTo>
                  <a:pt x="0" y="56673"/>
                </a:moveTo>
                <a:cubicBezTo>
                  <a:pt x="5365" y="31945"/>
                  <a:pt x="27053" y="-1471"/>
                  <a:pt x="56673" y="0"/>
                </a:cubicBezTo>
                <a:cubicBezTo>
                  <a:pt x="258536" y="-48597"/>
                  <a:pt x="491254" y="48462"/>
                  <a:pt x="616112" y="0"/>
                </a:cubicBezTo>
                <a:cubicBezTo>
                  <a:pt x="740970" y="-48462"/>
                  <a:pt x="995761" y="23672"/>
                  <a:pt x="1175550" y="0"/>
                </a:cubicBezTo>
                <a:cubicBezTo>
                  <a:pt x="1206162" y="-1402"/>
                  <a:pt x="1232315" y="24128"/>
                  <a:pt x="1232223" y="56673"/>
                </a:cubicBezTo>
                <a:cubicBezTo>
                  <a:pt x="1252582" y="114051"/>
                  <a:pt x="1217314" y="232474"/>
                  <a:pt x="1232223" y="283357"/>
                </a:cubicBezTo>
                <a:cubicBezTo>
                  <a:pt x="1227045" y="314870"/>
                  <a:pt x="1210368" y="333688"/>
                  <a:pt x="1175550" y="340030"/>
                </a:cubicBezTo>
                <a:cubicBezTo>
                  <a:pt x="1033160" y="391485"/>
                  <a:pt x="867566" y="310866"/>
                  <a:pt x="604923" y="340030"/>
                </a:cubicBezTo>
                <a:cubicBezTo>
                  <a:pt x="342280" y="369194"/>
                  <a:pt x="326861" y="287107"/>
                  <a:pt x="56673" y="340030"/>
                </a:cubicBezTo>
                <a:cubicBezTo>
                  <a:pt x="25229" y="336143"/>
                  <a:pt x="2241" y="315124"/>
                  <a:pt x="0" y="283357"/>
                </a:cubicBezTo>
                <a:cubicBezTo>
                  <a:pt x="-22171" y="173970"/>
                  <a:pt x="16611" y="118255"/>
                  <a:pt x="0" y="56673"/>
                </a:cubicBezTo>
                <a:close/>
              </a:path>
              <a:path w="1232223" h="340030" stroke="0" extrusionOk="0">
                <a:moveTo>
                  <a:pt x="0" y="56673"/>
                </a:moveTo>
                <a:cubicBezTo>
                  <a:pt x="-5883" y="21744"/>
                  <a:pt x="21369" y="1503"/>
                  <a:pt x="56673" y="0"/>
                </a:cubicBezTo>
                <a:cubicBezTo>
                  <a:pt x="205353" y="-8817"/>
                  <a:pt x="399606" y="32686"/>
                  <a:pt x="638489" y="0"/>
                </a:cubicBezTo>
                <a:cubicBezTo>
                  <a:pt x="877372" y="-32686"/>
                  <a:pt x="922670" y="16309"/>
                  <a:pt x="1175550" y="0"/>
                </a:cubicBezTo>
                <a:cubicBezTo>
                  <a:pt x="1201682" y="-2827"/>
                  <a:pt x="1237113" y="27710"/>
                  <a:pt x="1232223" y="56673"/>
                </a:cubicBezTo>
                <a:cubicBezTo>
                  <a:pt x="1238898" y="122502"/>
                  <a:pt x="1228081" y="194308"/>
                  <a:pt x="1232223" y="283357"/>
                </a:cubicBezTo>
                <a:cubicBezTo>
                  <a:pt x="1233183" y="313094"/>
                  <a:pt x="1203194" y="343243"/>
                  <a:pt x="1175550" y="340030"/>
                </a:cubicBezTo>
                <a:cubicBezTo>
                  <a:pt x="990210" y="391263"/>
                  <a:pt x="795540" y="339912"/>
                  <a:pt x="616112" y="340030"/>
                </a:cubicBezTo>
                <a:cubicBezTo>
                  <a:pt x="436684" y="340148"/>
                  <a:pt x="282071" y="322635"/>
                  <a:pt x="56673" y="340030"/>
                </a:cubicBezTo>
                <a:cubicBezTo>
                  <a:pt x="16636" y="339530"/>
                  <a:pt x="2551" y="307662"/>
                  <a:pt x="0" y="283357"/>
                </a:cubicBezTo>
                <a:cubicBezTo>
                  <a:pt x="-5028" y="197847"/>
                  <a:pt x="2881" y="135761"/>
                  <a:pt x="0" y="566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أ</a:t>
            </a:r>
            <a:endParaRPr lang="en-US" sz="1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BF19E1-9190-6A34-3404-74D0B26AA72A}"/>
              </a:ext>
            </a:extLst>
          </p:cNvPr>
          <p:cNvSpPr/>
          <p:nvPr/>
        </p:nvSpPr>
        <p:spPr>
          <a:xfrm>
            <a:off x="401870" y="3776423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الدفتري</a:t>
            </a:r>
            <a:endParaRPr lang="en-US" sz="1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0AD1955-07E9-6FDF-F0A8-F72C7C4E26D0}"/>
              </a:ext>
            </a:extLst>
          </p:cNvPr>
          <p:cNvSpPr/>
          <p:nvPr/>
        </p:nvSpPr>
        <p:spPr>
          <a:xfrm>
            <a:off x="3517838" y="3764936"/>
            <a:ext cx="766213" cy="443504"/>
          </a:xfrm>
          <a:custGeom>
            <a:avLst/>
            <a:gdLst>
              <a:gd name="connsiteX0" fmla="*/ 0 w 766213"/>
              <a:gd name="connsiteY0" fmla="*/ 73919 h 443504"/>
              <a:gd name="connsiteX1" fmla="*/ 73919 w 766213"/>
              <a:gd name="connsiteY1" fmla="*/ 0 h 443504"/>
              <a:gd name="connsiteX2" fmla="*/ 383107 w 766213"/>
              <a:gd name="connsiteY2" fmla="*/ 0 h 443504"/>
              <a:gd name="connsiteX3" fmla="*/ 692294 w 766213"/>
              <a:gd name="connsiteY3" fmla="*/ 0 h 443504"/>
              <a:gd name="connsiteX4" fmla="*/ 766213 w 766213"/>
              <a:gd name="connsiteY4" fmla="*/ 73919 h 443504"/>
              <a:gd name="connsiteX5" fmla="*/ 766213 w 766213"/>
              <a:gd name="connsiteY5" fmla="*/ 369585 h 443504"/>
              <a:gd name="connsiteX6" fmla="*/ 692294 w 766213"/>
              <a:gd name="connsiteY6" fmla="*/ 443504 h 443504"/>
              <a:gd name="connsiteX7" fmla="*/ 376923 w 766213"/>
              <a:gd name="connsiteY7" fmla="*/ 443504 h 443504"/>
              <a:gd name="connsiteX8" fmla="*/ 73919 w 766213"/>
              <a:gd name="connsiteY8" fmla="*/ 443504 h 443504"/>
              <a:gd name="connsiteX9" fmla="*/ 0 w 766213"/>
              <a:gd name="connsiteY9" fmla="*/ 369585 h 443504"/>
              <a:gd name="connsiteX10" fmla="*/ 0 w 766213"/>
              <a:gd name="connsiteY10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443504" fill="none" extrusionOk="0">
                <a:moveTo>
                  <a:pt x="0" y="73919"/>
                </a:moveTo>
                <a:cubicBezTo>
                  <a:pt x="2712" y="36417"/>
                  <a:pt x="37712" y="-4042"/>
                  <a:pt x="73919" y="0"/>
                </a:cubicBezTo>
                <a:cubicBezTo>
                  <a:pt x="186128" y="-17989"/>
                  <a:pt x="295144" y="6384"/>
                  <a:pt x="383107" y="0"/>
                </a:cubicBezTo>
                <a:cubicBezTo>
                  <a:pt x="471070" y="-6384"/>
                  <a:pt x="541015" y="3549"/>
                  <a:pt x="692294" y="0"/>
                </a:cubicBezTo>
                <a:cubicBezTo>
                  <a:pt x="727849" y="-10741"/>
                  <a:pt x="766820" y="24891"/>
                  <a:pt x="766213" y="73919"/>
                </a:cubicBezTo>
                <a:cubicBezTo>
                  <a:pt x="773468" y="207877"/>
                  <a:pt x="748174" y="286600"/>
                  <a:pt x="766213" y="369585"/>
                </a:cubicBezTo>
                <a:cubicBezTo>
                  <a:pt x="762171" y="410575"/>
                  <a:pt x="737347" y="435881"/>
                  <a:pt x="692294" y="443504"/>
                </a:cubicBezTo>
                <a:cubicBezTo>
                  <a:pt x="573477" y="479702"/>
                  <a:pt x="445751" y="414109"/>
                  <a:pt x="376923" y="443504"/>
                </a:cubicBezTo>
                <a:cubicBezTo>
                  <a:pt x="308095" y="472899"/>
                  <a:pt x="185023" y="417904"/>
                  <a:pt x="73919" y="443504"/>
                </a:cubicBezTo>
                <a:cubicBezTo>
                  <a:pt x="32772" y="434795"/>
                  <a:pt x="1801" y="410784"/>
                  <a:pt x="0" y="369585"/>
                </a:cubicBezTo>
                <a:cubicBezTo>
                  <a:pt x="-1798" y="307599"/>
                  <a:pt x="35044" y="202943"/>
                  <a:pt x="0" y="73919"/>
                </a:cubicBezTo>
                <a:close/>
              </a:path>
              <a:path w="766213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159072" y="-10687"/>
                  <a:pt x="312776" y="3393"/>
                  <a:pt x="395474" y="0"/>
                </a:cubicBezTo>
                <a:cubicBezTo>
                  <a:pt x="478173" y="-3393"/>
                  <a:pt x="587430" y="5216"/>
                  <a:pt x="692294" y="0"/>
                </a:cubicBezTo>
                <a:cubicBezTo>
                  <a:pt x="727038" y="-3327"/>
                  <a:pt x="772836" y="36260"/>
                  <a:pt x="766213" y="73919"/>
                </a:cubicBezTo>
                <a:cubicBezTo>
                  <a:pt x="770340" y="145529"/>
                  <a:pt x="758341" y="295740"/>
                  <a:pt x="766213" y="369585"/>
                </a:cubicBezTo>
                <a:cubicBezTo>
                  <a:pt x="769650" y="404815"/>
                  <a:pt x="724485" y="451090"/>
                  <a:pt x="692294" y="443504"/>
                </a:cubicBezTo>
                <a:cubicBezTo>
                  <a:pt x="622380" y="476277"/>
                  <a:pt x="531507" y="430564"/>
                  <a:pt x="383107" y="443504"/>
                </a:cubicBezTo>
                <a:cubicBezTo>
                  <a:pt x="234707" y="456444"/>
                  <a:pt x="170829" y="411535"/>
                  <a:pt x="73919" y="443504"/>
                </a:cubicBezTo>
                <a:cubicBezTo>
                  <a:pt x="22335" y="442889"/>
                  <a:pt x="3398" y="401092"/>
                  <a:pt x="0" y="369585"/>
                </a:cubicBezTo>
                <a:cubicBezTo>
                  <a:pt x="-13618" y="269906"/>
                  <a:pt x="29487" y="143979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1 $</a:t>
            </a:r>
            <a:endParaRPr lang="en-US" sz="14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77D78B8-DAB9-F7CB-B5FD-8E24E50C8FC2}"/>
              </a:ext>
            </a:extLst>
          </p:cNvPr>
          <p:cNvSpPr/>
          <p:nvPr/>
        </p:nvSpPr>
        <p:spPr>
          <a:xfrm>
            <a:off x="401870" y="4728053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بالسوق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9EE0068-E83C-F447-6734-D9FBB50087A6}"/>
              </a:ext>
            </a:extLst>
          </p:cNvPr>
          <p:cNvSpPr/>
          <p:nvPr/>
        </p:nvSpPr>
        <p:spPr>
          <a:xfrm>
            <a:off x="3517837" y="4602691"/>
            <a:ext cx="766213" cy="396790"/>
          </a:xfrm>
          <a:custGeom>
            <a:avLst/>
            <a:gdLst>
              <a:gd name="connsiteX0" fmla="*/ 0 w 766213"/>
              <a:gd name="connsiteY0" fmla="*/ 66133 h 396790"/>
              <a:gd name="connsiteX1" fmla="*/ 66133 w 766213"/>
              <a:gd name="connsiteY1" fmla="*/ 0 h 396790"/>
              <a:gd name="connsiteX2" fmla="*/ 383107 w 766213"/>
              <a:gd name="connsiteY2" fmla="*/ 0 h 396790"/>
              <a:gd name="connsiteX3" fmla="*/ 700080 w 766213"/>
              <a:gd name="connsiteY3" fmla="*/ 0 h 396790"/>
              <a:gd name="connsiteX4" fmla="*/ 766213 w 766213"/>
              <a:gd name="connsiteY4" fmla="*/ 66133 h 396790"/>
              <a:gd name="connsiteX5" fmla="*/ 766213 w 766213"/>
              <a:gd name="connsiteY5" fmla="*/ 330657 h 396790"/>
              <a:gd name="connsiteX6" fmla="*/ 700080 w 766213"/>
              <a:gd name="connsiteY6" fmla="*/ 396790 h 396790"/>
              <a:gd name="connsiteX7" fmla="*/ 376767 w 766213"/>
              <a:gd name="connsiteY7" fmla="*/ 396790 h 396790"/>
              <a:gd name="connsiteX8" fmla="*/ 66133 w 766213"/>
              <a:gd name="connsiteY8" fmla="*/ 396790 h 396790"/>
              <a:gd name="connsiteX9" fmla="*/ 0 w 766213"/>
              <a:gd name="connsiteY9" fmla="*/ 330657 h 396790"/>
              <a:gd name="connsiteX10" fmla="*/ 0 w 766213"/>
              <a:gd name="connsiteY10" fmla="*/ 66133 h 3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396790" fill="none" extrusionOk="0">
                <a:moveTo>
                  <a:pt x="0" y="66133"/>
                </a:moveTo>
                <a:cubicBezTo>
                  <a:pt x="1915" y="31954"/>
                  <a:pt x="35400" y="-5071"/>
                  <a:pt x="66133" y="0"/>
                </a:cubicBezTo>
                <a:cubicBezTo>
                  <a:pt x="130408" y="-14272"/>
                  <a:pt x="232324" y="17925"/>
                  <a:pt x="383107" y="0"/>
                </a:cubicBezTo>
                <a:cubicBezTo>
                  <a:pt x="533890" y="-17925"/>
                  <a:pt x="627277" y="14505"/>
                  <a:pt x="700080" y="0"/>
                </a:cubicBezTo>
                <a:cubicBezTo>
                  <a:pt x="732503" y="-8360"/>
                  <a:pt x="766972" y="19343"/>
                  <a:pt x="766213" y="66133"/>
                </a:cubicBezTo>
                <a:cubicBezTo>
                  <a:pt x="782121" y="183209"/>
                  <a:pt x="758628" y="256255"/>
                  <a:pt x="766213" y="330657"/>
                </a:cubicBezTo>
                <a:cubicBezTo>
                  <a:pt x="761694" y="367367"/>
                  <a:pt x="739397" y="391756"/>
                  <a:pt x="700080" y="396790"/>
                </a:cubicBezTo>
                <a:cubicBezTo>
                  <a:pt x="576907" y="419955"/>
                  <a:pt x="463169" y="370452"/>
                  <a:pt x="376767" y="396790"/>
                </a:cubicBezTo>
                <a:cubicBezTo>
                  <a:pt x="290365" y="423128"/>
                  <a:pt x="133776" y="386663"/>
                  <a:pt x="66133" y="396790"/>
                </a:cubicBezTo>
                <a:cubicBezTo>
                  <a:pt x="29312" y="388787"/>
                  <a:pt x="5329" y="368292"/>
                  <a:pt x="0" y="330657"/>
                </a:cubicBezTo>
                <a:cubicBezTo>
                  <a:pt x="-30276" y="210901"/>
                  <a:pt x="30309" y="132279"/>
                  <a:pt x="0" y="66133"/>
                </a:cubicBezTo>
                <a:close/>
              </a:path>
              <a:path w="766213" h="396790" stroke="0" extrusionOk="0">
                <a:moveTo>
                  <a:pt x="0" y="66133"/>
                </a:moveTo>
                <a:cubicBezTo>
                  <a:pt x="-6850" y="25384"/>
                  <a:pt x="24847" y="1787"/>
                  <a:pt x="66133" y="0"/>
                </a:cubicBezTo>
                <a:cubicBezTo>
                  <a:pt x="204719" y="-31005"/>
                  <a:pt x="318314" y="29560"/>
                  <a:pt x="395785" y="0"/>
                </a:cubicBezTo>
                <a:cubicBezTo>
                  <a:pt x="473256" y="-29560"/>
                  <a:pt x="634428" y="22725"/>
                  <a:pt x="700080" y="0"/>
                </a:cubicBezTo>
                <a:cubicBezTo>
                  <a:pt x="728803" y="-4268"/>
                  <a:pt x="769575" y="31215"/>
                  <a:pt x="766213" y="66133"/>
                </a:cubicBezTo>
                <a:cubicBezTo>
                  <a:pt x="771995" y="167897"/>
                  <a:pt x="763635" y="229588"/>
                  <a:pt x="766213" y="330657"/>
                </a:cubicBezTo>
                <a:cubicBezTo>
                  <a:pt x="770593" y="360053"/>
                  <a:pt x="731268" y="401479"/>
                  <a:pt x="700080" y="396790"/>
                </a:cubicBezTo>
                <a:cubicBezTo>
                  <a:pt x="613275" y="428663"/>
                  <a:pt x="537709" y="376274"/>
                  <a:pt x="383107" y="396790"/>
                </a:cubicBezTo>
                <a:cubicBezTo>
                  <a:pt x="228505" y="417306"/>
                  <a:pt x="189451" y="362956"/>
                  <a:pt x="66133" y="396790"/>
                </a:cubicBezTo>
                <a:cubicBezTo>
                  <a:pt x="28615" y="396733"/>
                  <a:pt x="986" y="364478"/>
                  <a:pt x="0" y="330657"/>
                </a:cubicBezTo>
                <a:cubicBezTo>
                  <a:pt x="-27884" y="256951"/>
                  <a:pt x="7740" y="127251"/>
                  <a:pt x="0" y="6613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$ 0.5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FEB70E-C476-62D1-BCD1-A0151147F0F3}"/>
              </a:ext>
            </a:extLst>
          </p:cNvPr>
          <p:cNvSpPr/>
          <p:nvPr/>
        </p:nvSpPr>
        <p:spPr>
          <a:xfrm>
            <a:off x="8404209" y="1500857"/>
            <a:ext cx="2920110" cy="443504"/>
          </a:xfrm>
          <a:solidFill>
            <a:schemeClr val="tx1"/>
          </a:solidFill>
          <a:ln w="63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308CE9-D701-3CFA-3523-D113100161DB}"/>
              </a:ext>
            </a:extLst>
          </p:cNvPr>
          <p:cNvSpPr/>
          <p:nvPr/>
        </p:nvSpPr>
        <p:spPr>
          <a:xfrm>
            <a:off x="5789668" y="1490335"/>
            <a:ext cx="2113689" cy="443504"/>
          </a:xfrm>
          <a:custGeom>
            <a:avLst/>
            <a:gdLst>
              <a:gd name="connsiteX0" fmla="*/ 0 w 2113689"/>
              <a:gd name="connsiteY0" fmla="*/ 73919 h 443504"/>
              <a:gd name="connsiteX1" fmla="*/ 73919 w 2113689"/>
              <a:gd name="connsiteY1" fmla="*/ 0 h 443504"/>
              <a:gd name="connsiteX2" fmla="*/ 748861 w 2113689"/>
              <a:gd name="connsiteY2" fmla="*/ 0 h 443504"/>
              <a:gd name="connsiteX3" fmla="*/ 1404145 w 2113689"/>
              <a:gd name="connsiteY3" fmla="*/ 0 h 443504"/>
              <a:gd name="connsiteX4" fmla="*/ 2039770 w 2113689"/>
              <a:gd name="connsiteY4" fmla="*/ 0 h 443504"/>
              <a:gd name="connsiteX5" fmla="*/ 2113689 w 2113689"/>
              <a:gd name="connsiteY5" fmla="*/ 73919 h 443504"/>
              <a:gd name="connsiteX6" fmla="*/ 2113689 w 2113689"/>
              <a:gd name="connsiteY6" fmla="*/ 369585 h 443504"/>
              <a:gd name="connsiteX7" fmla="*/ 2039770 w 2113689"/>
              <a:gd name="connsiteY7" fmla="*/ 443504 h 443504"/>
              <a:gd name="connsiteX8" fmla="*/ 1364828 w 2113689"/>
              <a:gd name="connsiteY8" fmla="*/ 443504 h 443504"/>
              <a:gd name="connsiteX9" fmla="*/ 768520 w 2113689"/>
              <a:gd name="connsiteY9" fmla="*/ 443504 h 443504"/>
              <a:gd name="connsiteX10" fmla="*/ 73919 w 2113689"/>
              <a:gd name="connsiteY10" fmla="*/ 443504 h 443504"/>
              <a:gd name="connsiteX11" fmla="*/ 0 w 2113689"/>
              <a:gd name="connsiteY11" fmla="*/ 369585 h 443504"/>
              <a:gd name="connsiteX12" fmla="*/ 0 w 2113689"/>
              <a:gd name="connsiteY12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3689" h="443504" fill="none" extrusionOk="0">
                <a:moveTo>
                  <a:pt x="0" y="73919"/>
                </a:moveTo>
                <a:cubicBezTo>
                  <a:pt x="-9166" y="34600"/>
                  <a:pt x="27660" y="-3750"/>
                  <a:pt x="73919" y="0"/>
                </a:cubicBezTo>
                <a:cubicBezTo>
                  <a:pt x="289181" y="-30074"/>
                  <a:pt x="533752" y="-1126"/>
                  <a:pt x="748861" y="0"/>
                </a:cubicBezTo>
                <a:cubicBezTo>
                  <a:pt x="963970" y="1126"/>
                  <a:pt x="1168931" y="-20338"/>
                  <a:pt x="1404145" y="0"/>
                </a:cubicBezTo>
                <a:cubicBezTo>
                  <a:pt x="1639359" y="20338"/>
                  <a:pt x="1900433" y="30842"/>
                  <a:pt x="2039770" y="0"/>
                </a:cubicBezTo>
                <a:cubicBezTo>
                  <a:pt x="2078201" y="99"/>
                  <a:pt x="2116393" y="28220"/>
                  <a:pt x="2113689" y="73919"/>
                </a:cubicBezTo>
                <a:cubicBezTo>
                  <a:pt x="2102102" y="204463"/>
                  <a:pt x="2103504" y="300000"/>
                  <a:pt x="2113689" y="369585"/>
                </a:cubicBezTo>
                <a:cubicBezTo>
                  <a:pt x="2115046" y="413096"/>
                  <a:pt x="2072542" y="447750"/>
                  <a:pt x="2039770" y="443504"/>
                </a:cubicBezTo>
                <a:cubicBezTo>
                  <a:pt x="1821422" y="413135"/>
                  <a:pt x="1603226" y="467087"/>
                  <a:pt x="1364828" y="443504"/>
                </a:cubicBezTo>
                <a:cubicBezTo>
                  <a:pt x="1126430" y="419921"/>
                  <a:pt x="1009619" y="415464"/>
                  <a:pt x="768520" y="443504"/>
                </a:cubicBezTo>
                <a:cubicBezTo>
                  <a:pt x="527421" y="471544"/>
                  <a:pt x="276271" y="422316"/>
                  <a:pt x="73919" y="443504"/>
                </a:cubicBezTo>
                <a:cubicBezTo>
                  <a:pt x="40467" y="446084"/>
                  <a:pt x="2558" y="419026"/>
                  <a:pt x="0" y="369585"/>
                </a:cubicBezTo>
                <a:cubicBezTo>
                  <a:pt x="-11038" y="268022"/>
                  <a:pt x="12863" y="158141"/>
                  <a:pt x="0" y="73919"/>
                </a:cubicBezTo>
                <a:close/>
              </a:path>
              <a:path w="2113689" h="443504" stroke="0" extrusionOk="0">
                <a:moveTo>
                  <a:pt x="0" y="73919"/>
                </a:moveTo>
                <a:cubicBezTo>
                  <a:pt x="-4739" y="30172"/>
                  <a:pt x="29632" y="1300"/>
                  <a:pt x="73919" y="0"/>
                </a:cubicBezTo>
                <a:cubicBezTo>
                  <a:pt x="214652" y="-31515"/>
                  <a:pt x="609040" y="9852"/>
                  <a:pt x="768520" y="0"/>
                </a:cubicBezTo>
                <a:cubicBezTo>
                  <a:pt x="928000" y="-9852"/>
                  <a:pt x="1219388" y="-11085"/>
                  <a:pt x="1404145" y="0"/>
                </a:cubicBezTo>
                <a:cubicBezTo>
                  <a:pt x="1588902" y="11085"/>
                  <a:pt x="1733215" y="6909"/>
                  <a:pt x="2039770" y="0"/>
                </a:cubicBezTo>
                <a:cubicBezTo>
                  <a:pt x="2080176" y="-1345"/>
                  <a:pt x="2115922" y="24833"/>
                  <a:pt x="2113689" y="73919"/>
                </a:cubicBezTo>
                <a:cubicBezTo>
                  <a:pt x="2120428" y="147158"/>
                  <a:pt x="2127400" y="266851"/>
                  <a:pt x="2113689" y="369585"/>
                </a:cubicBezTo>
                <a:cubicBezTo>
                  <a:pt x="2113427" y="407906"/>
                  <a:pt x="2078709" y="446124"/>
                  <a:pt x="2039770" y="443504"/>
                </a:cubicBezTo>
                <a:cubicBezTo>
                  <a:pt x="1844796" y="422112"/>
                  <a:pt x="1639699" y="436800"/>
                  <a:pt x="1423803" y="443504"/>
                </a:cubicBezTo>
                <a:cubicBezTo>
                  <a:pt x="1207907" y="450208"/>
                  <a:pt x="929126" y="419873"/>
                  <a:pt x="768520" y="443504"/>
                </a:cubicBezTo>
                <a:cubicBezTo>
                  <a:pt x="607914" y="467135"/>
                  <a:pt x="411682" y="426489"/>
                  <a:pt x="73919" y="443504"/>
                </a:cubicBezTo>
                <a:cubicBezTo>
                  <a:pt x="39469" y="437205"/>
                  <a:pt x="5549" y="406831"/>
                  <a:pt x="0" y="369585"/>
                </a:cubicBezTo>
                <a:cubicBezTo>
                  <a:pt x="-2613" y="256877"/>
                  <a:pt x="-2122" y="1576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ExxonMobil (XOM)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49EB6E-86DC-7848-B226-2AF4FC8E6117}"/>
              </a:ext>
            </a:extLst>
          </p:cNvPr>
          <p:cNvSpPr/>
          <p:nvPr/>
        </p:nvSpPr>
        <p:spPr>
          <a:xfrm>
            <a:off x="5183130" y="5643461"/>
            <a:ext cx="5596682" cy="709580"/>
          </a:xfrm>
          <a:custGeom>
            <a:avLst/>
            <a:gdLst>
              <a:gd name="connsiteX0" fmla="*/ 0 w 5596682"/>
              <a:gd name="connsiteY0" fmla="*/ 118266 h 709580"/>
              <a:gd name="connsiteX1" fmla="*/ 118266 w 5596682"/>
              <a:gd name="connsiteY1" fmla="*/ 0 h 709580"/>
              <a:gd name="connsiteX2" fmla="*/ 788285 w 5596682"/>
              <a:gd name="connsiteY2" fmla="*/ 0 h 709580"/>
              <a:gd name="connsiteX3" fmla="*/ 1351101 w 5596682"/>
              <a:gd name="connsiteY3" fmla="*/ 0 h 709580"/>
              <a:gd name="connsiteX4" fmla="*/ 2074721 w 5596682"/>
              <a:gd name="connsiteY4" fmla="*/ 0 h 709580"/>
              <a:gd name="connsiteX5" fmla="*/ 2637537 w 5596682"/>
              <a:gd name="connsiteY5" fmla="*/ 0 h 709580"/>
              <a:gd name="connsiteX6" fmla="*/ 3361157 w 5596682"/>
              <a:gd name="connsiteY6" fmla="*/ 0 h 709580"/>
              <a:gd name="connsiteX7" fmla="*/ 3870371 w 5596682"/>
              <a:gd name="connsiteY7" fmla="*/ 0 h 709580"/>
              <a:gd name="connsiteX8" fmla="*/ 4593991 w 5596682"/>
              <a:gd name="connsiteY8" fmla="*/ 0 h 709580"/>
              <a:gd name="connsiteX9" fmla="*/ 5478416 w 5596682"/>
              <a:gd name="connsiteY9" fmla="*/ 0 h 709580"/>
              <a:gd name="connsiteX10" fmla="*/ 5596682 w 5596682"/>
              <a:gd name="connsiteY10" fmla="*/ 118266 h 709580"/>
              <a:gd name="connsiteX11" fmla="*/ 5596682 w 5596682"/>
              <a:gd name="connsiteY11" fmla="*/ 591314 h 709580"/>
              <a:gd name="connsiteX12" fmla="*/ 5478416 w 5596682"/>
              <a:gd name="connsiteY12" fmla="*/ 709580 h 709580"/>
              <a:gd name="connsiteX13" fmla="*/ 4915600 w 5596682"/>
              <a:gd name="connsiteY13" fmla="*/ 709580 h 709580"/>
              <a:gd name="connsiteX14" fmla="*/ 4299183 w 5596682"/>
              <a:gd name="connsiteY14" fmla="*/ 709580 h 709580"/>
              <a:gd name="connsiteX15" fmla="*/ 3629164 w 5596682"/>
              <a:gd name="connsiteY15" fmla="*/ 709580 h 709580"/>
              <a:gd name="connsiteX16" fmla="*/ 3066349 w 5596682"/>
              <a:gd name="connsiteY16" fmla="*/ 709580 h 709580"/>
              <a:gd name="connsiteX17" fmla="*/ 2289127 w 5596682"/>
              <a:gd name="connsiteY17" fmla="*/ 709580 h 709580"/>
              <a:gd name="connsiteX18" fmla="*/ 1619108 w 5596682"/>
              <a:gd name="connsiteY18" fmla="*/ 709580 h 709580"/>
              <a:gd name="connsiteX19" fmla="*/ 841886 w 5596682"/>
              <a:gd name="connsiteY19" fmla="*/ 709580 h 709580"/>
              <a:gd name="connsiteX20" fmla="*/ 118266 w 5596682"/>
              <a:gd name="connsiteY20" fmla="*/ 709580 h 709580"/>
              <a:gd name="connsiteX21" fmla="*/ 0 w 5596682"/>
              <a:gd name="connsiteY21" fmla="*/ 591314 h 709580"/>
              <a:gd name="connsiteX22" fmla="*/ 0 w 5596682"/>
              <a:gd name="connsiteY22" fmla="*/ 118266 h 70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6682" h="709580" fill="none" extrusionOk="0">
                <a:moveTo>
                  <a:pt x="0" y="118266"/>
                </a:moveTo>
                <a:cubicBezTo>
                  <a:pt x="-2119" y="52829"/>
                  <a:pt x="65212" y="10558"/>
                  <a:pt x="118266" y="0"/>
                </a:cubicBezTo>
                <a:cubicBezTo>
                  <a:pt x="318265" y="-19082"/>
                  <a:pt x="506222" y="10273"/>
                  <a:pt x="788285" y="0"/>
                </a:cubicBezTo>
                <a:cubicBezTo>
                  <a:pt x="1070348" y="-10273"/>
                  <a:pt x="1162629" y="14883"/>
                  <a:pt x="1351101" y="0"/>
                </a:cubicBezTo>
                <a:cubicBezTo>
                  <a:pt x="1539573" y="-14883"/>
                  <a:pt x="1797079" y="-14900"/>
                  <a:pt x="2074721" y="0"/>
                </a:cubicBezTo>
                <a:cubicBezTo>
                  <a:pt x="2352363" y="14900"/>
                  <a:pt x="2518226" y="-2042"/>
                  <a:pt x="2637537" y="0"/>
                </a:cubicBezTo>
                <a:cubicBezTo>
                  <a:pt x="2756848" y="2042"/>
                  <a:pt x="3207611" y="13387"/>
                  <a:pt x="3361157" y="0"/>
                </a:cubicBezTo>
                <a:cubicBezTo>
                  <a:pt x="3514703" y="-13387"/>
                  <a:pt x="3660590" y="15562"/>
                  <a:pt x="3870371" y="0"/>
                </a:cubicBezTo>
                <a:cubicBezTo>
                  <a:pt x="4080152" y="-15562"/>
                  <a:pt x="4283663" y="-14126"/>
                  <a:pt x="4593991" y="0"/>
                </a:cubicBezTo>
                <a:cubicBezTo>
                  <a:pt x="4904319" y="14126"/>
                  <a:pt x="5217668" y="33352"/>
                  <a:pt x="5478416" y="0"/>
                </a:cubicBezTo>
                <a:cubicBezTo>
                  <a:pt x="5536295" y="4170"/>
                  <a:pt x="5598850" y="58823"/>
                  <a:pt x="5596682" y="118266"/>
                </a:cubicBezTo>
                <a:cubicBezTo>
                  <a:pt x="5579059" y="354536"/>
                  <a:pt x="5618419" y="415660"/>
                  <a:pt x="5596682" y="591314"/>
                </a:cubicBezTo>
                <a:cubicBezTo>
                  <a:pt x="5604715" y="654505"/>
                  <a:pt x="5543483" y="711310"/>
                  <a:pt x="5478416" y="709580"/>
                </a:cubicBezTo>
                <a:cubicBezTo>
                  <a:pt x="5348806" y="708516"/>
                  <a:pt x="5165997" y="718692"/>
                  <a:pt x="4915600" y="709580"/>
                </a:cubicBezTo>
                <a:cubicBezTo>
                  <a:pt x="4665203" y="700468"/>
                  <a:pt x="4522849" y="714083"/>
                  <a:pt x="4299183" y="709580"/>
                </a:cubicBezTo>
                <a:cubicBezTo>
                  <a:pt x="4075517" y="705077"/>
                  <a:pt x="3861926" y="742320"/>
                  <a:pt x="3629164" y="709580"/>
                </a:cubicBezTo>
                <a:cubicBezTo>
                  <a:pt x="3396402" y="676840"/>
                  <a:pt x="3294865" y="704485"/>
                  <a:pt x="3066349" y="709580"/>
                </a:cubicBezTo>
                <a:cubicBezTo>
                  <a:pt x="2837833" y="714675"/>
                  <a:pt x="2496193" y="729974"/>
                  <a:pt x="2289127" y="709580"/>
                </a:cubicBezTo>
                <a:cubicBezTo>
                  <a:pt x="2082061" y="689186"/>
                  <a:pt x="1908958" y="712908"/>
                  <a:pt x="1619108" y="709580"/>
                </a:cubicBezTo>
                <a:cubicBezTo>
                  <a:pt x="1329258" y="706252"/>
                  <a:pt x="1009803" y="682443"/>
                  <a:pt x="841886" y="709580"/>
                </a:cubicBezTo>
                <a:cubicBezTo>
                  <a:pt x="673969" y="736717"/>
                  <a:pt x="297401" y="725592"/>
                  <a:pt x="118266" y="709580"/>
                </a:cubicBezTo>
                <a:cubicBezTo>
                  <a:pt x="49009" y="724010"/>
                  <a:pt x="4041" y="649826"/>
                  <a:pt x="0" y="591314"/>
                </a:cubicBezTo>
                <a:cubicBezTo>
                  <a:pt x="-2766" y="361595"/>
                  <a:pt x="5051" y="291388"/>
                  <a:pt x="0" y="118266"/>
                </a:cubicBezTo>
                <a:close/>
              </a:path>
              <a:path w="5596682" h="709580" stroke="0" extrusionOk="0">
                <a:moveTo>
                  <a:pt x="0" y="118266"/>
                </a:moveTo>
                <a:cubicBezTo>
                  <a:pt x="-3719" y="50655"/>
                  <a:pt x="43210" y="3655"/>
                  <a:pt x="118266" y="0"/>
                </a:cubicBezTo>
                <a:cubicBezTo>
                  <a:pt x="438590" y="-8681"/>
                  <a:pt x="604127" y="-14785"/>
                  <a:pt x="895488" y="0"/>
                </a:cubicBezTo>
                <a:cubicBezTo>
                  <a:pt x="1186849" y="14785"/>
                  <a:pt x="1290774" y="-18877"/>
                  <a:pt x="1511905" y="0"/>
                </a:cubicBezTo>
                <a:cubicBezTo>
                  <a:pt x="1733036" y="18877"/>
                  <a:pt x="1845841" y="-14304"/>
                  <a:pt x="2074721" y="0"/>
                </a:cubicBezTo>
                <a:cubicBezTo>
                  <a:pt x="2303601" y="14304"/>
                  <a:pt x="2455428" y="10538"/>
                  <a:pt x="2798341" y="0"/>
                </a:cubicBezTo>
                <a:cubicBezTo>
                  <a:pt x="3141254" y="-10538"/>
                  <a:pt x="3281578" y="-2421"/>
                  <a:pt x="3414758" y="0"/>
                </a:cubicBezTo>
                <a:cubicBezTo>
                  <a:pt x="3547938" y="2421"/>
                  <a:pt x="3938268" y="29329"/>
                  <a:pt x="4191980" y="0"/>
                </a:cubicBezTo>
                <a:cubicBezTo>
                  <a:pt x="4445692" y="-29329"/>
                  <a:pt x="4605543" y="23002"/>
                  <a:pt x="4754796" y="0"/>
                </a:cubicBezTo>
                <a:cubicBezTo>
                  <a:pt x="4904049" y="-23002"/>
                  <a:pt x="5240915" y="31132"/>
                  <a:pt x="5478416" y="0"/>
                </a:cubicBezTo>
                <a:cubicBezTo>
                  <a:pt x="5554284" y="2537"/>
                  <a:pt x="5590337" y="51923"/>
                  <a:pt x="5596682" y="118266"/>
                </a:cubicBezTo>
                <a:cubicBezTo>
                  <a:pt x="5581071" y="252708"/>
                  <a:pt x="5613727" y="489691"/>
                  <a:pt x="5596682" y="591314"/>
                </a:cubicBezTo>
                <a:cubicBezTo>
                  <a:pt x="5600364" y="652992"/>
                  <a:pt x="5553499" y="703283"/>
                  <a:pt x="5478416" y="709580"/>
                </a:cubicBezTo>
                <a:cubicBezTo>
                  <a:pt x="5198257" y="704043"/>
                  <a:pt x="4995937" y="726401"/>
                  <a:pt x="4808397" y="709580"/>
                </a:cubicBezTo>
                <a:cubicBezTo>
                  <a:pt x="4620857" y="692759"/>
                  <a:pt x="4385330" y="681644"/>
                  <a:pt x="4245582" y="709580"/>
                </a:cubicBezTo>
                <a:cubicBezTo>
                  <a:pt x="4105835" y="737516"/>
                  <a:pt x="3865907" y="709731"/>
                  <a:pt x="3575563" y="709580"/>
                </a:cubicBezTo>
                <a:cubicBezTo>
                  <a:pt x="3285219" y="709429"/>
                  <a:pt x="3149520" y="729687"/>
                  <a:pt x="2798341" y="709580"/>
                </a:cubicBezTo>
                <a:cubicBezTo>
                  <a:pt x="2447162" y="689473"/>
                  <a:pt x="2268843" y="689468"/>
                  <a:pt x="2128322" y="709580"/>
                </a:cubicBezTo>
                <a:cubicBezTo>
                  <a:pt x="1987801" y="729692"/>
                  <a:pt x="1735520" y="728032"/>
                  <a:pt x="1619108" y="709580"/>
                </a:cubicBezTo>
                <a:cubicBezTo>
                  <a:pt x="1502696" y="691128"/>
                  <a:pt x="1323147" y="721335"/>
                  <a:pt x="1056292" y="709580"/>
                </a:cubicBezTo>
                <a:cubicBezTo>
                  <a:pt x="789437" y="697825"/>
                  <a:pt x="520455" y="749714"/>
                  <a:pt x="118266" y="709580"/>
                </a:cubicBezTo>
                <a:cubicBezTo>
                  <a:pt x="68250" y="706342"/>
                  <a:pt x="1634" y="672146"/>
                  <a:pt x="0" y="591314"/>
                </a:cubicBezTo>
                <a:cubicBezTo>
                  <a:pt x="-2309" y="368869"/>
                  <a:pt x="-19721" y="297591"/>
                  <a:pt x="0" y="11826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تتعرض لضغوط في أوقات </a:t>
            </a:r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انخفاض أسعار النفط </a:t>
            </a:r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مما يؤدي إلى تراجع سعر السهم.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AC7237-299B-D8D3-8FE2-C8CBE01ECD4C}"/>
              </a:ext>
            </a:extLst>
          </p:cNvPr>
          <p:cNvSpPr/>
          <p:nvPr/>
        </p:nvSpPr>
        <p:spPr>
          <a:xfrm>
            <a:off x="8561733" y="1661901"/>
            <a:ext cx="2374311" cy="443504"/>
          </a:xfrm>
          <a:custGeom>
            <a:avLst/>
            <a:gdLst>
              <a:gd name="connsiteX0" fmla="*/ 0 w 2374311"/>
              <a:gd name="connsiteY0" fmla="*/ 73919 h 443504"/>
              <a:gd name="connsiteX1" fmla="*/ 73919 w 2374311"/>
              <a:gd name="connsiteY1" fmla="*/ 0 h 443504"/>
              <a:gd name="connsiteX2" fmla="*/ 652802 w 2374311"/>
              <a:gd name="connsiteY2" fmla="*/ 0 h 443504"/>
              <a:gd name="connsiteX3" fmla="*/ 1164891 w 2374311"/>
              <a:gd name="connsiteY3" fmla="*/ 0 h 443504"/>
              <a:gd name="connsiteX4" fmla="*/ 1766038 w 2374311"/>
              <a:gd name="connsiteY4" fmla="*/ 0 h 443504"/>
              <a:gd name="connsiteX5" fmla="*/ 2300392 w 2374311"/>
              <a:gd name="connsiteY5" fmla="*/ 0 h 443504"/>
              <a:gd name="connsiteX6" fmla="*/ 2374311 w 2374311"/>
              <a:gd name="connsiteY6" fmla="*/ 73919 h 443504"/>
              <a:gd name="connsiteX7" fmla="*/ 2374311 w 2374311"/>
              <a:gd name="connsiteY7" fmla="*/ 369585 h 443504"/>
              <a:gd name="connsiteX8" fmla="*/ 2300392 w 2374311"/>
              <a:gd name="connsiteY8" fmla="*/ 443504 h 443504"/>
              <a:gd name="connsiteX9" fmla="*/ 1699244 w 2374311"/>
              <a:gd name="connsiteY9" fmla="*/ 443504 h 443504"/>
              <a:gd name="connsiteX10" fmla="*/ 1120361 w 2374311"/>
              <a:gd name="connsiteY10" fmla="*/ 443504 h 443504"/>
              <a:gd name="connsiteX11" fmla="*/ 608273 w 2374311"/>
              <a:gd name="connsiteY11" fmla="*/ 443504 h 443504"/>
              <a:gd name="connsiteX12" fmla="*/ 73919 w 2374311"/>
              <a:gd name="connsiteY12" fmla="*/ 443504 h 443504"/>
              <a:gd name="connsiteX13" fmla="*/ 0 w 2374311"/>
              <a:gd name="connsiteY13" fmla="*/ 369585 h 443504"/>
              <a:gd name="connsiteX14" fmla="*/ 0 w 2374311"/>
              <a:gd name="connsiteY14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74311" h="443504" fill="none" extrusionOk="0">
                <a:moveTo>
                  <a:pt x="0" y="73919"/>
                </a:moveTo>
                <a:cubicBezTo>
                  <a:pt x="-5269" y="22354"/>
                  <a:pt x="33702" y="-8204"/>
                  <a:pt x="73919" y="0"/>
                </a:cubicBezTo>
                <a:cubicBezTo>
                  <a:pt x="241418" y="-28632"/>
                  <a:pt x="442729" y="49795"/>
                  <a:pt x="652802" y="0"/>
                </a:cubicBezTo>
                <a:cubicBezTo>
                  <a:pt x="862875" y="-49795"/>
                  <a:pt x="976173" y="46196"/>
                  <a:pt x="1164891" y="0"/>
                </a:cubicBezTo>
                <a:cubicBezTo>
                  <a:pt x="1353609" y="-46196"/>
                  <a:pt x="1536636" y="61846"/>
                  <a:pt x="1766038" y="0"/>
                </a:cubicBezTo>
                <a:cubicBezTo>
                  <a:pt x="1995440" y="-61846"/>
                  <a:pt x="2120810" y="26434"/>
                  <a:pt x="2300392" y="0"/>
                </a:cubicBezTo>
                <a:cubicBezTo>
                  <a:pt x="2345887" y="9249"/>
                  <a:pt x="2370001" y="35368"/>
                  <a:pt x="2374311" y="73919"/>
                </a:cubicBezTo>
                <a:cubicBezTo>
                  <a:pt x="2407707" y="197651"/>
                  <a:pt x="2349659" y="243121"/>
                  <a:pt x="2374311" y="369585"/>
                </a:cubicBezTo>
                <a:cubicBezTo>
                  <a:pt x="2375401" y="407057"/>
                  <a:pt x="2349224" y="452162"/>
                  <a:pt x="2300392" y="443504"/>
                </a:cubicBezTo>
                <a:cubicBezTo>
                  <a:pt x="2176721" y="479852"/>
                  <a:pt x="1900103" y="410545"/>
                  <a:pt x="1699244" y="443504"/>
                </a:cubicBezTo>
                <a:cubicBezTo>
                  <a:pt x="1498385" y="476463"/>
                  <a:pt x="1315145" y="422113"/>
                  <a:pt x="1120361" y="443504"/>
                </a:cubicBezTo>
                <a:cubicBezTo>
                  <a:pt x="925577" y="464895"/>
                  <a:pt x="762002" y="402154"/>
                  <a:pt x="608273" y="443504"/>
                </a:cubicBezTo>
                <a:cubicBezTo>
                  <a:pt x="454544" y="484854"/>
                  <a:pt x="229703" y="426876"/>
                  <a:pt x="73919" y="443504"/>
                </a:cubicBezTo>
                <a:cubicBezTo>
                  <a:pt x="24873" y="451827"/>
                  <a:pt x="-4840" y="420767"/>
                  <a:pt x="0" y="369585"/>
                </a:cubicBezTo>
                <a:cubicBezTo>
                  <a:pt x="-6449" y="284116"/>
                  <a:pt x="26610" y="198704"/>
                  <a:pt x="0" y="73919"/>
                </a:cubicBezTo>
                <a:close/>
              </a:path>
              <a:path w="2374311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271593" y="-33144"/>
                  <a:pt x="534112" y="38733"/>
                  <a:pt x="675067" y="0"/>
                </a:cubicBezTo>
                <a:cubicBezTo>
                  <a:pt x="816022" y="-38733"/>
                  <a:pt x="1083443" y="12000"/>
                  <a:pt x="1209420" y="0"/>
                </a:cubicBezTo>
                <a:cubicBezTo>
                  <a:pt x="1335397" y="-12000"/>
                  <a:pt x="1554966" y="33568"/>
                  <a:pt x="1721509" y="0"/>
                </a:cubicBezTo>
                <a:cubicBezTo>
                  <a:pt x="1888052" y="-33568"/>
                  <a:pt x="2086310" y="30822"/>
                  <a:pt x="2300392" y="0"/>
                </a:cubicBezTo>
                <a:cubicBezTo>
                  <a:pt x="2343944" y="-5614"/>
                  <a:pt x="2362600" y="31302"/>
                  <a:pt x="2374311" y="73919"/>
                </a:cubicBezTo>
                <a:cubicBezTo>
                  <a:pt x="2383111" y="219091"/>
                  <a:pt x="2368895" y="245647"/>
                  <a:pt x="2374311" y="369585"/>
                </a:cubicBezTo>
                <a:cubicBezTo>
                  <a:pt x="2369905" y="417698"/>
                  <a:pt x="2339211" y="441178"/>
                  <a:pt x="2300392" y="443504"/>
                </a:cubicBezTo>
                <a:cubicBezTo>
                  <a:pt x="2113270" y="468322"/>
                  <a:pt x="2011110" y="421711"/>
                  <a:pt x="1788303" y="443504"/>
                </a:cubicBezTo>
                <a:cubicBezTo>
                  <a:pt x="1565496" y="465297"/>
                  <a:pt x="1408140" y="431249"/>
                  <a:pt x="1231685" y="443504"/>
                </a:cubicBezTo>
                <a:cubicBezTo>
                  <a:pt x="1055230" y="455759"/>
                  <a:pt x="962994" y="407683"/>
                  <a:pt x="697331" y="443504"/>
                </a:cubicBezTo>
                <a:cubicBezTo>
                  <a:pt x="431668" y="479325"/>
                  <a:pt x="206332" y="417089"/>
                  <a:pt x="73919" y="443504"/>
                </a:cubicBezTo>
                <a:cubicBezTo>
                  <a:pt x="38106" y="437283"/>
                  <a:pt x="-3102" y="409210"/>
                  <a:pt x="0" y="369585"/>
                </a:cubicBezTo>
                <a:cubicBezTo>
                  <a:pt x="-81" y="261386"/>
                  <a:pt x="33705" y="1653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مخاطر السوق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26FE93-D75B-A494-B78A-6D4F0206F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73" y="1912966"/>
            <a:ext cx="3176266" cy="317626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97E1E7-8D56-5844-3073-FDF1B95BC74B}"/>
              </a:ext>
            </a:extLst>
          </p:cNvPr>
          <p:cNvSpPr/>
          <p:nvPr/>
        </p:nvSpPr>
        <p:spPr>
          <a:xfrm>
            <a:off x="5105016" y="4569372"/>
            <a:ext cx="5596682" cy="709580"/>
          </a:xfrm>
          <a:custGeom>
            <a:avLst/>
            <a:gdLst>
              <a:gd name="connsiteX0" fmla="*/ 0 w 5596682"/>
              <a:gd name="connsiteY0" fmla="*/ 118266 h 709580"/>
              <a:gd name="connsiteX1" fmla="*/ 118266 w 5596682"/>
              <a:gd name="connsiteY1" fmla="*/ 0 h 709580"/>
              <a:gd name="connsiteX2" fmla="*/ 788285 w 5596682"/>
              <a:gd name="connsiteY2" fmla="*/ 0 h 709580"/>
              <a:gd name="connsiteX3" fmla="*/ 1351101 w 5596682"/>
              <a:gd name="connsiteY3" fmla="*/ 0 h 709580"/>
              <a:gd name="connsiteX4" fmla="*/ 2074721 w 5596682"/>
              <a:gd name="connsiteY4" fmla="*/ 0 h 709580"/>
              <a:gd name="connsiteX5" fmla="*/ 2637537 w 5596682"/>
              <a:gd name="connsiteY5" fmla="*/ 0 h 709580"/>
              <a:gd name="connsiteX6" fmla="*/ 3361157 w 5596682"/>
              <a:gd name="connsiteY6" fmla="*/ 0 h 709580"/>
              <a:gd name="connsiteX7" fmla="*/ 3870371 w 5596682"/>
              <a:gd name="connsiteY7" fmla="*/ 0 h 709580"/>
              <a:gd name="connsiteX8" fmla="*/ 4593991 w 5596682"/>
              <a:gd name="connsiteY8" fmla="*/ 0 h 709580"/>
              <a:gd name="connsiteX9" fmla="*/ 5478416 w 5596682"/>
              <a:gd name="connsiteY9" fmla="*/ 0 h 709580"/>
              <a:gd name="connsiteX10" fmla="*/ 5596682 w 5596682"/>
              <a:gd name="connsiteY10" fmla="*/ 118266 h 709580"/>
              <a:gd name="connsiteX11" fmla="*/ 5596682 w 5596682"/>
              <a:gd name="connsiteY11" fmla="*/ 591314 h 709580"/>
              <a:gd name="connsiteX12" fmla="*/ 5478416 w 5596682"/>
              <a:gd name="connsiteY12" fmla="*/ 709580 h 709580"/>
              <a:gd name="connsiteX13" fmla="*/ 4915600 w 5596682"/>
              <a:gd name="connsiteY13" fmla="*/ 709580 h 709580"/>
              <a:gd name="connsiteX14" fmla="*/ 4299183 w 5596682"/>
              <a:gd name="connsiteY14" fmla="*/ 709580 h 709580"/>
              <a:gd name="connsiteX15" fmla="*/ 3629164 w 5596682"/>
              <a:gd name="connsiteY15" fmla="*/ 709580 h 709580"/>
              <a:gd name="connsiteX16" fmla="*/ 3066349 w 5596682"/>
              <a:gd name="connsiteY16" fmla="*/ 709580 h 709580"/>
              <a:gd name="connsiteX17" fmla="*/ 2289127 w 5596682"/>
              <a:gd name="connsiteY17" fmla="*/ 709580 h 709580"/>
              <a:gd name="connsiteX18" fmla="*/ 1619108 w 5596682"/>
              <a:gd name="connsiteY18" fmla="*/ 709580 h 709580"/>
              <a:gd name="connsiteX19" fmla="*/ 841886 w 5596682"/>
              <a:gd name="connsiteY19" fmla="*/ 709580 h 709580"/>
              <a:gd name="connsiteX20" fmla="*/ 118266 w 5596682"/>
              <a:gd name="connsiteY20" fmla="*/ 709580 h 709580"/>
              <a:gd name="connsiteX21" fmla="*/ 0 w 5596682"/>
              <a:gd name="connsiteY21" fmla="*/ 591314 h 709580"/>
              <a:gd name="connsiteX22" fmla="*/ 0 w 5596682"/>
              <a:gd name="connsiteY22" fmla="*/ 118266 h 70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6682" h="709580" fill="none" extrusionOk="0">
                <a:moveTo>
                  <a:pt x="0" y="118266"/>
                </a:moveTo>
                <a:cubicBezTo>
                  <a:pt x="-2119" y="52829"/>
                  <a:pt x="65212" y="10558"/>
                  <a:pt x="118266" y="0"/>
                </a:cubicBezTo>
                <a:cubicBezTo>
                  <a:pt x="318265" y="-19082"/>
                  <a:pt x="506222" y="10273"/>
                  <a:pt x="788285" y="0"/>
                </a:cubicBezTo>
                <a:cubicBezTo>
                  <a:pt x="1070348" y="-10273"/>
                  <a:pt x="1162629" y="14883"/>
                  <a:pt x="1351101" y="0"/>
                </a:cubicBezTo>
                <a:cubicBezTo>
                  <a:pt x="1539573" y="-14883"/>
                  <a:pt x="1797079" y="-14900"/>
                  <a:pt x="2074721" y="0"/>
                </a:cubicBezTo>
                <a:cubicBezTo>
                  <a:pt x="2352363" y="14900"/>
                  <a:pt x="2518226" y="-2042"/>
                  <a:pt x="2637537" y="0"/>
                </a:cubicBezTo>
                <a:cubicBezTo>
                  <a:pt x="2756848" y="2042"/>
                  <a:pt x="3207611" y="13387"/>
                  <a:pt x="3361157" y="0"/>
                </a:cubicBezTo>
                <a:cubicBezTo>
                  <a:pt x="3514703" y="-13387"/>
                  <a:pt x="3660590" y="15562"/>
                  <a:pt x="3870371" y="0"/>
                </a:cubicBezTo>
                <a:cubicBezTo>
                  <a:pt x="4080152" y="-15562"/>
                  <a:pt x="4283663" y="-14126"/>
                  <a:pt x="4593991" y="0"/>
                </a:cubicBezTo>
                <a:cubicBezTo>
                  <a:pt x="4904319" y="14126"/>
                  <a:pt x="5217668" y="33352"/>
                  <a:pt x="5478416" y="0"/>
                </a:cubicBezTo>
                <a:cubicBezTo>
                  <a:pt x="5536295" y="4170"/>
                  <a:pt x="5598850" y="58823"/>
                  <a:pt x="5596682" y="118266"/>
                </a:cubicBezTo>
                <a:cubicBezTo>
                  <a:pt x="5579059" y="354536"/>
                  <a:pt x="5618419" y="415660"/>
                  <a:pt x="5596682" y="591314"/>
                </a:cubicBezTo>
                <a:cubicBezTo>
                  <a:pt x="5604715" y="654505"/>
                  <a:pt x="5543483" y="711310"/>
                  <a:pt x="5478416" y="709580"/>
                </a:cubicBezTo>
                <a:cubicBezTo>
                  <a:pt x="5348806" y="708516"/>
                  <a:pt x="5165997" y="718692"/>
                  <a:pt x="4915600" y="709580"/>
                </a:cubicBezTo>
                <a:cubicBezTo>
                  <a:pt x="4665203" y="700468"/>
                  <a:pt x="4522849" y="714083"/>
                  <a:pt x="4299183" y="709580"/>
                </a:cubicBezTo>
                <a:cubicBezTo>
                  <a:pt x="4075517" y="705077"/>
                  <a:pt x="3861926" y="742320"/>
                  <a:pt x="3629164" y="709580"/>
                </a:cubicBezTo>
                <a:cubicBezTo>
                  <a:pt x="3396402" y="676840"/>
                  <a:pt x="3294865" y="704485"/>
                  <a:pt x="3066349" y="709580"/>
                </a:cubicBezTo>
                <a:cubicBezTo>
                  <a:pt x="2837833" y="714675"/>
                  <a:pt x="2496193" y="729974"/>
                  <a:pt x="2289127" y="709580"/>
                </a:cubicBezTo>
                <a:cubicBezTo>
                  <a:pt x="2082061" y="689186"/>
                  <a:pt x="1908958" y="712908"/>
                  <a:pt x="1619108" y="709580"/>
                </a:cubicBezTo>
                <a:cubicBezTo>
                  <a:pt x="1329258" y="706252"/>
                  <a:pt x="1009803" y="682443"/>
                  <a:pt x="841886" y="709580"/>
                </a:cubicBezTo>
                <a:cubicBezTo>
                  <a:pt x="673969" y="736717"/>
                  <a:pt x="297401" y="725592"/>
                  <a:pt x="118266" y="709580"/>
                </a:cubicBezTo>
                <a:cubicBezTo>
                  <a:pt x="49009" y="724010"/>
                  <a:pt x="4041" y="649826"/>
                  <a:pt x="0" y="591314"/>
                </a:cubicBezTo>
                <a:cubicBezTo>
                  <a:pt x="-2766" y="361595"/>
                  <a:pt x="5051" y="291388"/>
                  <a:pt x="0" y="118266"/>
                </a:cubicBezTo>
                <a:close/>
              </a:path>
              <a:path w="5596682" h="709580" stroke="0" extrusionOk="0">
                <a:moveTo>
                  <a:pt x="0" y="118266"/>
                </a:moveTo>
                <a:cubicBezTo>
                  <a:pt x="-3719" y="50655"/>
                  <a:pt x="43210" y="3655"/>
                  <a:pt x="118266" y="0"/>
                </a:cubicBezTo>
                <a:cubicBezTo>
                  <a:pt x="438590" y="-8681"/>
                  <a:pt x="604127" y="-14785"/>
                  <a:pt x="895488" y="0"/>
                </a:cubicBezTo>
                <a:cubicBezTo>
                  <a:pt x="1186849" y="14785"/>
                  <a:pt x="1290774" y="-18877"/>
                  <a:pt x="1511905" y="0"/>
                </a:cubicBezTo>
                <a:cubicBezTo>
                  <a:pt x="1733036" y="18877"/>
                  <a:pt x="1845841" y="-14304"/>
                  <a:pt x="2074721" y="0"/>
                </a:cubicBezTo>
                <a:cubicBezTo>
                  <a:pt x="2303601" y="14304"/>
                  <a:pt x="2455428" y="10538"/>
                  <a:pt x="2798341" y="0"/>
                </a:cubicBezTo>
                <a:cubicBezTo>
                  <a:pt x="3141254" y="-10538"/>
                  <a:pt x="3281578" y="-2421"/>
                  <a:pt x="3414758" y="0"/>
                </a:cubicBezTo>
                <a:cubicBezTo>
                  <a:pt x="3547938" y="2421"/>
                  <a:pt x="3938268" y="29329"/>
                  <a:pt x="4191980" y="0"/>
                </a:cubicBezTo>
                <a:cubicBezTo>
                  <a:pt x="4445692" y="-29329"/>
                  <a:pt x="4605543" y="23002"/>
                  <a:pt x="4754796" y="0"/>
                </a:cubicBezTo>
                <a:cubicBezTo>
                  <a:pt x="4904049" y="-23002"/>
                  <a:pt x="5240915" y="31132"/>
                  <a:pt x="5478416" y="0"/>
                </a:cubicBezTo>
                <a:cubicBezTo>
                  <a:pt x="5554284" y="2537"/>
                  <a:pt x="5590337" y="51923"/>
                  <a:pt x="5596682" y="118266"/>
                </a:cubicBezTo>
                <a:cubicBezTo>
                  <a:pt x="5581071" y="252708"/>
                  <a:pt x="5613727" y="489691"/>
                  <a:pt x="5596682" y="591314"/>
                </a:cubicBezTo>
                <a:cubicBezTo>
                  <a:pt x="5600364" y="652992"/>
                  <a:pt x="5553499" y="703283"/>
                  <a:pt x="5478416" y="709580"/>
                </a:cubicBezTo>
                <a:cubicBezTo>
                  <a:pt x="5198257" y="704043"/>
                  <a:pt x="4995937" y="726401"/>
                  <a:pt x="4808397" y="709580"/>
                </a:cubicBezTo>
                <a:cubicBezTo>
                  <a:pt x="4620857" y="692759"/>
                  <a:pt x="4385330" y="681644"/>
                  <a:pt x="4245582" y="709580"/>
                </a:cubicBezTo>
                <a:cubicBezTo>
                  <a:pt x="4105835" y="737516"/>
                  <a:pt x="3865907" y="709731"/>
                  <a:pt x="3575563" y="709580"/>
                </a:cubicBezTo>
                <a:cubicBezTo>
                  <a:pt x="3285219" y="709429"/>
                  <a:pt x="3149520" y="729687"/>
                  <a:pt x="2798341" y="709580"/>
                </a:cubicBezTo>
                <a:cubicBezTo>
                  <a:pt x="2447162" y="689473"/>
                  <a:pt x="2268843" y="689468"/>
                  <a:pt x="2128322" y="709580"/>
                </a:cubicBezTo>
                <a:cubicBezTo>
                  <a:pt x="1987801" y="729692"/>
                  <a:pt x="1735520" y="728032"/>
                  <a:pt x="1619108" y="709580"/>
                </a:cubicBezTo>
                <a:cubicBezTo>
                  <a:pt x="1502696" y="691128"/>
                  <a:pt x="1323147" y="721335"/>
                  <a:pt x="1056292" y="709580"/>
                </a:cubicBezTo>
                <a:cubicBezTo>
                  <a:pt x="789437" y="697825"/>
                  <a:pt x="520455" y="749714"/>
                  <a:pt x="118266" y="709580"/>
                </a:cubicBezTo>
                <a:cubicBezTo>
                  <a:pt x="68250" y="706342"/>
                  <a:pt x="1634" y="672146"/>
                  <a:pt x="0" y="591314"/>
                </a:cubicBezTo>
                <a:cubicBezTo>
                  <a:pt x="-2309" y="368869"/>
                  <a:pt x="-19721" y="297591"/>
                  <a:pt x="0" y="11826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التغيرات الكبيرة في السوق أو الصناعة قد تؤثر سلبًا على الشركات.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16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4145" y="6188074"/>
            <a:ext cx="1142245" cy="6699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82075" y="85104"/>
            <a:ext cx="2518789" cy="399590"/>
          </a:xfrm>
          <a:custGeom>
            <a:avLst/>
            <a:gdLst>
              <a:gd name="connsiteX0" fmla="*/ 0 w 2518789"/>
              <a:gd name="connsiteY0" fmla="*/ 66600 h 399590"/>
              <a:gd name="connsiteX1" fmla="*/ 66600 w 2518789"/>
              <a:gd name="connsiteY1" fmla="*/ 0 h 399590"/>
              <a:gd name="connsiteX2" fmla="*/ 662997 w 2518789"/>
              <a:gd name="connsiteY2" fmla="*/ 0 h 399590"/>
              <a:gd name="connsiteX3" fmla="*/ 1307106 w 2518789"/>
              <a:gd name="connsiteY3" fmla="*/ 0 h 399590"/>
              <a:gd name="connsiteX4" fmla="*/ 2452189 w 2518789"/>
              <a:gd name="connsiteY4" fmla="*/ 0 h 399590"/>
              <a:gd name="connsiteX5" fmla="*/ 2518789 w 2518789"/>
              <a:gd name="connsiteY5" fmla="*/ 66600 h 399590"/>
              <a:gd name="connsiteX6" fmla="*/ 2518789 w 2518789"/>
              <a:gd name="connsiteY6" fmla="*/ 332990 h 399590"/>
              <a:gd name="connsiteX7" fmla="*/ 2452189 w 2518789"/>
              <a:gd name="connsiteY7" fmla="*/ 399590 h 399590"/>
              <a:gd name="connsiteX8" fmla="*/ 1831936 w 2518789"/>
              <a:gd name="connsiteY8" fmla="*/ 399590 h 399590"/>
              <a:gd name="connsiteX9" fmla="*/ 1211683 w 2518789"/>
              <a:gd name="connsiteY9" fmla="*/ 399590 h 399590"/>
              <a:gd name="connsiteX10" fmla="*/ 686853 w 2518789"/>
              <a:gd name="connsiteY10" fmla="*/ 399590 h 399590"/>
              <a:gd name="connsiteX11" fmla="*/ 66600 w 2518789"/>
              <a:gd name="connsiteY11" fmla="*/ 399590 h 399590"/>
              <a:gd name="connsiteX12" fmla="*/ 0 w 2518789"/>
              <a:gd name="connsiteY12" fmla="*/ 332990 h 399590"/>
              <a:gd name="connsiteX13" fmla="*/ 0 w 2518789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8789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8675" y="9792"/>
                  <a:pt x="398336" y="2794"/>
                  <a:pt x="662997" y="0"/>
                </a:cubicBezTo>
                <a:cubicBezTo>
                  <a:pt x="927658" y="-2794"/>
                  <a:pt x="1097073" y="-31300"/>
                  <a:pt x="1307106" y="0"/>
                </a:cubicBezTo>
                <a:cubicBezTo>
                  <a:pt x="1517139" y="31300"/>
                  <a:pt x="2151454" y="13760"/>
                  <a:pt x="2452189" y="0"/>
                </a:cubicBezTo>
                <a:cubicBezTo>
                  <a:pt x="2486427" y="3418"/>
                  <a:pt x="2518543" y="25716"/>
                  <a:pt x="2518789" y="66600"/>
                </a:cubicBezTo>
                <a:cubicBezTo>
                  <a:pt x="2519407" y="163177"/>
                  <a:pt x="2524740" y="233743"/>
                  <a:pt x="2518789" y="332990"/>
                </a:cubicBezTo>
                <a:cubicBezTo>
                  <a:pt x="2512632" y="368193"/>
                  <a:pt x="2488153" y="398983"/>
                  <a:pt x="2452189" y="399590"/>
                </a:cubicBezTo>
                <a:cubicBezTo>
                  <a:pt x="2200746" y="408492"/>
                  <a:pt x="2012338" y="400639"/>
                  <a:pt x="1831936" y="399590"/>
                </a:cubicBezTo>
                <a:cubicBezTo>
                  <a:pt x="1651534" y="398541"/>
                  <a:pt x="1337648" y="369689"/>
                  <a:pt x="1211683" y="399590"/>
                </a:cubicBezTo>
                <a:cubicBezTo>
                  <a:pt x="1085718" y="429491"/>
                  <a:pt x="793790" y="396541"/>
                  <a:pt x="686853" y="399590"/>
                </a:cubicBezTo>
                <a:cubicBezTo>
                  <a:pt x="579916" y="402640"/>
                  <a:pt x="367648" y="424780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القيمة السوقية - والدفترية</a:t>
            </a:r>
            <a:endParaRPr lang="en-US" sz="12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37C432-8D7B-E125-9322-F7C953A667A4}"/>
              </a:ext>
            </a:extLst>
          </p:cNvPr>
          <p:cNvSpPr/>
          <p:nvPr/>
        </p:nvSpPr>
        <p:spPr>
          <a:xfrm>
            <a:off x="2665085" y="211368"/>
            <a:ext cx="5739124" cy="670867"/>
          </a:xfrm>
          <a:custGeom>
            <a:avLst/>
            <a:gdLst>
              <a:gd name="connsiteX0" fmla="*/ 0 w 5739124"/>
              <a:gd name="connsiteY0" fmla="*/ 111813 h 670867"/>
              <a:gd name="connsiteX1" fmla="*/ 111813 w 5739124"/>
              <a:gd name="connsiteY1" fmla="*/ 0 h 670867"/>
              <a:gd name="connsiteX2" fmla="*/ 608208 w 5739124"/>
              <a:gd name="connsiteY2" fmla="*/ 0 h 670867"/>
              <a:gd name="connsiteX3" fmla="*/ 994293 w 5739124"/>
              <a:gd name="connsiteY3" fmla="*/ 0 h 670867"/>
              <a:gd name="connsiteX4" fmla="*/ 1600997 w 5739124"/>
              <a:gd name="connsiteY4" fmla="*/ 0 h 670867"/>
              <a:gd name="connsiteX5" fmla="*/ 2042237 w 5739124"/>
              <a:gd name="connsiteY5" fmla="*/ 0 h 670867"/>
              <a:gd name="connsiteX6" fmla="*/ 2428322 w 5739124"/>
              <a:gd name="connsiteY6" fmla="*/ 0 h 670867"/>
              <a:gd name="connsiteX7" fmla="*/ 2869562 w 5739124"/>
              <a:gd name="connsiteY7" fmla="*/ 0 h 670867"/>
              <a:gd name="connsiteX8" fmla="*/ 3476267 w 5739124"/>
              <a:gd name="connsiteY8" fmla="*/ 0 h 670867"/>
              <a:gd name="connsiteX9" fmla="*/ 3917507 w 5739124"/>
              <a:gd name="connsiteY9" fmla="*/ 0 h 670867"/>
              <a:gd name="connsiteX10" fmla="*/ 4303591 w 5739124"/>
              <a:gd name="connsiteY10" fmla="*/ 0 h 670867"/>
              <a:gd name="connsiteX11" fmla="*/ 4744831 w 5739124"/>
              <a:gd name="connsiteY11" fmla="*/ 0 h 670867"/>
              <a:gd name="connsiteX12" fmla="*/ 5627311 w 5739124"/>
              <a:gd name="connsiteY12" fmla="*/ 0 h 670867"/>
              <a:gd name="connsiteX13" fmla="*/ 5739124 w 5739124"/>
              <a:gd name="connsiteY13" fmla="*/ 111813 h 670867"/>
              <a:gd name="connsiteX14" fmla="*/ 5739124 w 5739124"/>
              <a:gd name="connsiteY14" fmla="*/ 559054 h 670867"/>
              <a:gd name="connsiteX15" fmla="*/ 5627311 w 5739124"/>
              <a:gd name="connsiteY15" fmla="*/ 670867 h 670867"/>
              <a:gd name="connsiteX16" fmla="*/ 5241226 w 5739124"/>
              <a:gd name="connsiteY16" fmla="*/ 670867 h 670867"/>
              <a:gd name="connsiteX17" fmla="*/ 4744831 w 5739124"/>
              <a:gd name="connsiteY17" fmla="*/ 670867 h 670867"/>
              <a:gd name="connsiteX18" fmla="*/ 4138127 w 5739124"/>
              <a:gd name="connsiteY18" fmla="*/ 670867 h 670867"/>
              <a:gd name="connsiteX19" fmla="*/ 3696887 w 5739124"/>
              <a:gd name="connsiteY19" fmla="*/ 670867 h 670867"/>
              <a:gd name="connsiteX20" fmla="*/ 3145337 w 5739124"/>
              <a:gd name="connsiteY20" fmla="*/ 670867 h 670867"/>
              <a:gd name="connsiteX21" fmla="*/ 2759252 w 5739124"/>
              <a:gd name="connsiteY21" fmla="*/ 670867 h 670867"/>
              <a:gd name="connsiteX22" fmla="*/ 2097392 w 5739124"/>
              <a:gd name="connsiteY22" fmla="*/ 670867 h 670867"/>
              <a:gd name="connsiteX23" fmla="*/ 1545842 w 5739124"/>
              <a:gd name="connsiteY23" fmla="*/ 670867 h 670867"/>
              <a:gd name="connsiteX24" fmla="*/ 883983 w 5739124"/>
              <a:gd name="connsiteY24" fmla="*/ 670867 h 670867"/>
              <a:gd name="connsiteX25" fmla="*/ 111813 w 5739124"/>
              <a:gd name="connsiteY25" fmla="*/ 670867 h 670867"/>
              <a:gd name="connsiteX26" fmla="*/ 0 w 5739124"/>
              <a:gd name="connsiteY26" fmla="*/ 559054 h 670867"/>
              <a:gd name="connsiteX27" fmla="*/ 0 w 5739124"/>
              <a:gd name="connsiteY27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39124" h="670867" fill="none" extrusionOk="0">
                <a:moveTo>
                  <a:pt x="0" y="111813"/>
                </a:moveTo>
                <a:cubicBezTo>
                  <a:pt x="-485" y="39998"/>
                  <a:pt x="55791" y="3610"/>
                  <a:pt x="111813" y="0"/>
                </a:cubicBezTo>
                <a:cubicBezTo>
                  <a:pt x="277854" y="-28587"/>
                  <a:pt x="502394" y="17307"/>
                  <a:pt x="608208" y="0"/>
                </a:cubicBezTo>
                <a:cubicBezTo>
                  <a:pt x="714022" y="-17307"/>
                  <a:pt x="889953" y="35168"/>
                  <a:pt x="994293" y="0"/>
                </a:cubicBezTo>
                <a:cubicBezTo>
                  <a:pt x="1098633" y="-35168"/>
                  <a:pt x="1326699" y="39882"/>
                  <a:pt x="1600997" y="0"/>
                </a:cubicBezTo>
                <a:cubicBezTo>
                  <a:pt x="1875295" y="-39882"/>
                  <a:pt x="1855425" y="5796"/>
                  <a:pt x="2042237" y="0"/>
                </a:cubicBezTo>
                <a:cubicBezTo>
                  <a:pt x="2229049" y="-5796"/>
                  <a:pt x="2341567" y="45742"/>
                  <a:pt x="2428322" y="0"/>
                </a:cubicBezTo>
                <a:cubicBezTo>
                  <a:pt x="2515077" y="-45742"/>
                  <a:pt x="2766397" y="18032"/>
                  <a:pt x="2869562" y="0"/>
                </a:cubicBezTo>
                <a:cubicBezTo>
                  <a:pt x="2972727" y="-18032"/>
                  <a:pt x="3265266" y="16128"/>
                  <a:pt x="3476267" y="0"/>
                </a:cubicBezTo>
                <a:cubicBezTo>
                  <a:pt x="3687269" y="-16128"/>
                  <a:pt x="3715359" y="2419"/>
                  <a:pt x="3917507" y="0"/>
                </a:cubicBezTo>
                <a:cubicBezTo>
                  <a:pt x="4119655" y="-2419"/>
                  <a:pt x="4185966" y="11110"/>
                  <a:pt x="4303591" y="0"/>
                </a:cubicBezTo>
                <a:cubicBezTo>
                  <a:pt x="4421216" y="-11110"/>
                  <a:pt x="4592103" y="38581"/>
                  <a:pt x="4744831" y="0"/>
                </a:cubicBezTo>
                <a:cubicBezTo>
                  <a:pt x="4897559" y="-38581"/>
                  <a:pt x="5251597" y="25056"/>
                  <a:pt x="5627311" y="0"/>
                </a:cubicBezTo>
                <a:cubicBezTo>
                  <a:pt x="5680152" y="1068"/>
                  <a:pt x="5743993" y="55174"/>
                  <a:pt x="5739124" y="111813"/>
                </a:cubicBezTo>
                <a:cubicBezTo>
                  <a:pt x="5755639" y="202246"/>
                  <a:pt x="5734650" y="453092"/>
                  <a:pt x="5739124" y="559054"/>
                </a:cubicBezTo>
                <a:cubicBezTo>
                  <a:pt x="5736503" y="616125"/>
                  <a:pt x="5684248" y="673105"/>
                  <a:pt x="5627311" y="670867"/>
                </a:cubicBezTo>
                <a:cubicBezTo>
                  <a:pt x="5458569" y="705684"/>
                  <a:pt x="5323320" y="627217"/>
                  <a:pt x="5241226" y="670867"/>
                </a:cubicBezTo>
                <a:cubicBezTo>
                  <a:pt x="5159133" y="714517"/>
                  <a:pt x="4852651" y="636910"/>
                  <a:pt x="4744831" y="670867"/>
                </a:cubicBezTo>
                <a:cubicBezTo>
                  <a:pt x="4637011" y="704824"/>
                  <a:pt x="4396292" y="665537"/>
                  <a:pt x="4138127" y="670867"/>
                </a:cubicBezTo>
                <a:cubicBezTo>
                  <a:pt x="3879962" y="676197"/>
                  <a:pt x="3835020" y="660927"/>
                  <a:pt x="3696887" y="670867"/>
                </a:cubicBezTo>
                <a:cubicBezTo>
                  <a:pt x="3558754" y="680807"/>
                  <a:pt x="3346897" y="652246"/>
                  <a:pt x="3145337" y="670867"/>
                </a:cubicBezTo>
                <a:cubicBezTo>
                  <a:pt x="2943777" y="689488"/>
                  <a:pt x="2903124" y="670077"/>
                  <a:pt x="2759252" y="670867"/>
                </a:cubicBezTo>
                <a:cubicBezTo>
                  <a:pt x="2615381" y="671657"/>
                  <a:pt x="2372985" y="645123"/>
                  <a:pt x="2097392" y="670867"/>
                </a:cubicBezTo>
                <a:cubicBezTo>
                  <a:pt x="1821799" y="696611"/>
                  <a:pt x="1738909" y="642321"/>
                  <a:pt x="1545842" y="670867"/>
                </a:cubicBezTo>
                <a:cubicBezTo>
                  <a:pt x="1352775" y="699413"/>
                  <a:pt x="1069938" y="612163"/>
                  <a:pt x="883983" y="670867"/>
                </a:cubicBezTo>
                <a:cubicBezTo>
                  <a:pt x="698028" y="729571"/>
                  <a:pt x="476699" y="645049"/>
                  <a:pt x="111813" y="670867"/>
                </a:cubicBezTo>
                <a:cubicBezTo>
                  <a:pt x="44146" y="664530"/>
                  <a:pt x="10160" y="628988"/>
                  <a:pt x="0" y="559054"/>
                </a:cubicBezTo>
                <a:cubicBezTo>
                  <a:pt x="-32528" y="396618"/>
                  <a:pt x="16938" y="233173"/>
                  <a:pt x="0" y="111813"/>
                </a:cubicBezTo>
                <a:close/>
              </a:path>
              <a:path w="5739124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47272" y="-50263"/>
                  <a:pt x="596827" y="4469"/>
                  <a:pt x="773673" y="0"/>
                </a:cubicBezTo>
                <a:cubicBezTo>
                  <a:pt x="950519" y="-4469"/>
                  <a:pt x="1064450" y="4795"/>
                  <a:pt x="1270068" y="0"/>
                </a:cubicBezTo>
                <a:cubicBezTo>
                  <a:pt x="1475686" y="-4795"/>
                  <a:pt x="1590684" y="23543"/>
                  <a:pt x="1711307" y="0"/>
                </a:cubicBezTo>
                <a:cubicBezTo>
                  <a:pt x="1831930" y="-23543"/>
                  <a:pt x="2129653" y="37582"/>
                  <a:pt x="2318012" y="0"/>
                </a:cubicBezTo>
                <a:cubicBezTo>
                  <a:pt x="2506372" y="-37582"/>
                  <a:pt x="2661870" y="57000"/>
                  <a:pt x="2814407" y="0"/>
                </a:cubicBezTo>
                <a:cubicBezTo>
                  <a:pt x="2966945" y="-57000"/>
                  <a:pt x="3299754" y="73871"/>
                  <a:pt x="3476267" y="0"/>
                </a:cubicBezTo>
                <a:cubicBezTo>
                  <a:pt x="3652780" y="-73871"/>
                  <a:pt x="3778305" y="3517"/>
                  <a:pt x="3917507" y="0"/>
                </a:cubicBezTo>
                <a:cubicBezTo>
                  <a:pt x="4056709" y="-3517"/>
                  <a:pt x="4342279" y="70606"/>
                  <a:pt x="4579366" y="0"/>
                </a:cubicBezTo>
                <a:cubicBezTo>
                  <a:pt x="4816453" y="-70606"/>
                  <a:pt x="4784423" y="28769"/>
                  <a:pt x="4965451" y="0"/>
                </a:cubicBezTo>
                <a:cubicBezTo>
                  <a:pt x="5146480" y="-28769"/>
                  <a:pt x="5399986" y="47676"/>
                  <a:pt x="5627311" y="0"/>
                </a:cubicBezTo>
                <a:cubicBezTo>
                  <a:pt x="5695819" y="10055"/>
                  <a:pt x="5740648" y="65842"/>
                  <a:pt x="5739124" y="111813"/>
                </a:cubicBezTo>
                <a:cubicBezTo>
                  <a:pt x="5750488" y="223783"/>
                  <a:pt x="5736851" y="351864"/>
                  <a:pt x="5739124" y="559054"/>
                </a:cubicBezTo>
                <a:cubicBezTo>
                  <a:pt x="5742773" y="616277"/>
                  <a:pt x="5677334" y="666333"/>
                  <a:pt x="5627311" y="670867"/>
                </a:cubicBezTo>
                <a:cubicBezTo>
                  <a:pt x="5459286" y="724270"/>
                  <a:pt x="5300582" y="662164"/>
                  <a:pt x="5075761" y="670867"/>
                </a:cubicBezTo>
                <a:cubicBezTo>
                  <a:pt x="4850940" y="679570"/>
                  <a:pt x="4631280" y="638137"/>
                  <a:pt x="4413901" y="670867"/>
                </a:cubicBezTo>
                <a:cubicBezTo>
                  <a:pt x="4196522" y="703597"/>
                  <a:pt x="4119182" y="625202"/>
                  <a:pt x="3862352" y="670867"/>
                </a:cubicBezTo>
                <a:cubicBezTo>
                  <a:pt x="3605522" y="716532"/>
                  <a:pt x="3554729" y="630238"/>
                  <a:pt x="3476267" y="670867"/>
                </a:cubicBezTo>
                <a:cubicBezTo>
                  <a:pt x="3397805" y="711496"/>
                  <a:pt x="3147824" y="635873"/>
                  <a:pt x="3035027" y="670867"/>
                </a:cubicBezTo>
                <a:cubicBezTo>
                  <a:pt x="2922230" y="705861"/>
                  <a:pt x="2617080" y="616365"/>
                  <a:pt x="2373167" y="670867"/>
                </a:cubicBezTo>
                <a:cubicBezTo>
                  <a:pt x="2129254" y="725369"/>
                  <a:pt x="1976638" y="615518"/>
                  <a:pt x="1821617" y="670867"/>
                </a:cubicBezTo>
                <a:cubicBezTo>
                  <a:pt x="1666596" y="726216"/>
                  <a:pt x="1518347" y="654726"/>
                  <a:pt x="1380378" y="670867"/>
                </a:cubicBezTo>
                <a:cubicBezTo>
                  <a:pt x="1242409" y="687008"/>
                  <a:pt x="967501" y="635441"/>
                  <a:pt x="828828" y="670867"/>
                </a:cubicBezTo>
                <a:cubicBezTo>
                  <a:pt x="690155" y="706293"/>
                  <a:pt x="318896" y="590851"/>
                  <a:pt x="111813" y="670867"/>
                </a:cubicBezTo>
                <a:cubicBezTo>
                  <a:pt x="51981" y="664960"/>
                  <a:pt x="7171" y="628561"/>
                  <a:pt x="0" y="559054"/>
                </a:cubicBezTo>
                <a:cubicBezTo>
                  <a:pt x="-33149" y="378825"/>
                  <a:pt x="12280" y="209101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أسباب </a:t>
            </a:r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انخفاض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 القيمة السوقية عن القيمة الدفترية ؟</a:t>
            </a:r>
            <a:endParaRPr lang="en-US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678076-988B-8F9B-A8FC-63CD78220206}"/>
              </a:ext>
            </a:extLst>
          </p:cNvPr>
          <p:cNvCxnSpPr/>
          <p:nvPr/>
        </p:nvCxnSpPr>
        <p:spPr>
          <a:xfrm>
            <a:off x="1194693" y="1286593"/>
            <a:ext cx="55140" cy="4957978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25E9D-C94D-C722-55E0-EF473A79E508}"/>
              </a:ext>
            </a:extLst>
          </p:cNvPr>
          <p:cNvCxnSpPr/>
          <p:nvPr/>
        </p:nvCxnSpPr>
        <p:spPr>
          <a:xfrm>
            <a:off x="693841" y="5546135"/>
            <a:ext cx="10255984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644F0-FE57-9FF1-EF97-66D78A65808E}"/>
              </a:ext>
            </a:extLst>
          </p:cNvPr>
          <p:cNvCxnSpPr>
            <a:cxnSpLocks/>
          </p:cNvCxnSpPr>
          <p:nvPr/>
        </p:nvCxnSpPr>
        <p:spPr>
          <a:xfrm flipV="1">
            <a:off x="621088" y="4071148"/>
            <a:ext cx="3362755" cy="4671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37757C7-1EBC-8672-91E8-3FFAA04DB02A}"/>
              </a:ext>
            </a:extLst>
          </p:cNvPr>
          <p:cNvSpPr/>
          <p:nvPr/>
        </p:nvSpPr>
        <p:spPr>
          <a:xfrm>
            <a:off x="1823438" y="5848045"/>
            <a:ext cx="1232223" cy="340030"/>
          </a:xfrm>
          <a:custGeom>
            <a:avLst/>
            <a:gdLst>
              <a:gd name="connsiteX0" fmla="*/ 0 w 1232223"/>
              <a:gd name="connsiteY0" fmla="*/ 56673 h 340030"/>
              <a:gd name="connsiteX1" fmla="*/ 56673 w 1232223"/>
              <a:gd name="connsiteY1" fmla="*/ 0 h 340030"/>
              <a:gd name="connsiteX2" fmla="*/ 616112 w 1232223"/>
              <a:gd name="connsiteY2" fmla="*/ 0 h 340030"/>
              <a:gd name="connsiteX3" fmla="*/ 1175550 w 1232223"/>
              <a:gd name="connsiteY3" fmla="*/ 0 h 340030"/>
              <a:gd name="connsiteX4" fmla="*/ 1232223 w 1232223"/>
              <a:gd name="connsiteY4" fmla="*/ 56673 h 340030"/>
              <a:gd name="connsiteX5" fmla="*/ 1232223 w 1232223"/>
              <a:gd name="connsiteY5" fmla="*/ 283357 h 340030"/>
              <a:gd name="connsiteX6" fmla="*/ 1175550 w 1232223"/>
              <a:gd name="connsiteY6" fmla="*/ 340030 h 340030"/>
              <a:gd name="connsiteX7" fmla="*/ 604923 w 1232223"/>
              <a:gd name="connsiteY7" fmla="*/ 340030 h 340030"/>
              <a:gd name="connsiteX8" fmla="*/ 56673 w 1232223"/>
              <a:gd name="connsiteY8" fmla="*/ 340030 h 340030"/>
              <a:gd name="connsiteX9" fmla="*/ 0 w 1232223"/>
              <a:gd name="connsiteY9" fmla="*/ 283357 h 340030"/>
              <a:gd name="connsiteX10" fmla="*/ 0 w 1232223"/>
              <a:gd name="connsiteY10" fmla="*/ 56673 h 34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2223" h="340030" fill="none" extrusionOk="0">
                <a:moveTo>
                  <a:pt x="0" y="56673"/>
                </a:moveTo>
                <a:cubicBezTo>
                  <a:pt x="5365" y="31945"/>
                  <a:pt x="27053" y="-1471"/>
                  <a:pt x="56673" y="0"/>
                </a:cubicBezTo>
                <a:cubicBezTo>
                  <a:pt x="258536" y="-48597"/>
                  <a:pt x="491254" y="48462"/>
                  <a:pt x="616112" y="0"/>
                </a:cubicBezTo>
                <a:cubicBezTo>
                  <a:pt x="740970" y="-48462"/>
                  <a:pt x="995761" y="23672"/>
                  <a:pt x="1175550" y="0"/>
                </a:cubicBezTo>
                <a:cubicBezTo>
                  <a:pt x="1206162" y="-1402"/>
                  <a:pt x="1232315" y="24128"/>
                  <a:pt x="1232223" y="56673"/>
                </a:cubicBezTo>
                <a:cubicBezTo>
                  <a:pt x="1252582" y="114051"/>
                  <a:pt x="1217314" y="232474"/>
                  <a:pt x="1232223" y="283357"/>
                </a:cubicBezTo>
                <a:cubicBezTo>
                  <a:pt x="1227045" y="314870"/>
                  <a:pt x="1210368" y="333688"/>
                  <a:pt x="1175550" y="340030"/>
                </a:cubicBezTo>
                <a:cubicBezTo>
                  <a:pt x="1033160" y="391485"/>
                  <a:pt x="867566" y="310866"/>
                  <a:pt x="604923" y="340030"/>
                </a:cubicBezTo>
                <a:cubicBezTo>
                  <a:pt x="342280" y="369194"/>
                  <a:pt x="326861" y="287107"/>
                  <a:pt x="56673" y="340030"/>
                </a:cubicBezTo>
                <a:cubicBezTo>
                  <a:pt x="25229" y="336143"/>
                  <a:pt x="2241" y="315124"/>
                  <a:pt x="0" y="283357"/>
                </a:cubicBezTo>
                <a:cubicBezTo>
                  <a:pt x="-22171" y="173970"/>
                  <a:pt x="16611" y="118255"/>
                  <a:pt x="0" y="56673"/>
                </a:cubicBezTo>
                <a:close/>
              </a:path>
              <a:path w="1232223" h="340030" stroke="0" extrusionOk="0">
                <a:moveTo>
                  <a:pt x="0" y="56673"/>
                </a:moveTo>
                <a:cubicBezTo>
                  <a:pt x="-5883" y="21744"/>
                  <a:pt x="21369" y="1503"/>
                  <a:pt x="56673" y="0"/>
                </a:cubicBezTo>
                <a:cubicBezTo>
                  <a:pt x="205353" y="-8817"/>
                  <a:pt x="399606" y="32686"/>
                  <a:pt x="638489" y="0"/>
                </a:cubicBezTo>
                <a:cubicBezTo>
                  <a:pt x="877372" y="-32686"/>
                  <a:pt x="922670" y="16309"/>
                  <a:pt x="1175550" y="0"/>
                </a:cubicBezTo>
                <a:cubicBezTo>
                  <a:pt x="1201682" y="-2827"/>
                  <a:pt x="1237113" y="27710"/>
                  <a:pt x="1232223" y="56673"/>
                </a:cubicBezTo>
                <a:cubicBezTo>
                  <a:pt x="1238898" y="122502"/>
                  <a:pt x="1228081" y="194308"/>
                  <a:pt x="1232223" y="283357"/>
                </a:cubicBezTo>
                <a:cubicBezTo>
                  <a:pt x="1233183" y="313094"/>
                  <a:pt x="1203194" y="343243"/>
                  <a:pt x="1175550" y="340030"/>
                </a:cubicBezTo>
                <a:cubicBezTo>
                  <a:pt x="990210" y="391263"/>
                  <a:pt x="795540" y="339912"/>
                  <a:pt x="616112" y="340030"/>
                </a:cubicBezTo>
                <a:cubicBezTo>
                  <a:pt x="436684" y="340148"/>
                  <a:pt x="282071" y="322635"/>
                  <a:pt x="56673" y="340030"/>
                </a:cubicBezTo>
                <a:cubicBezTo>
                  <a:pt x="16636" y="339530"/>
                  <a:pt x="2551" y="307662"/>
                  <a:pt x="0" y="283357"/>
                </a:cubicBezTo>
                <a:cubicBezTo>
                  <a:pt x="-5028" y="197847"/>
                  <a:pt x="2881" y="135761"/>
                  <a:pt x="0" y="566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أ</a:t>
            </a:r>
            <a:endParaRPr lang="en-US" sz="1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BF19E1-9190-6A34-3404-74D0B26AA72A}"/>
              </a:ext>
            </a:extLst>
          </p:cNvPr>
          <p:cNvSpPr/>
          <p:nvPr/>
        </p:nvSpPr>
        <p:spPr>
          <a:xfrm>
            <a:off x="401870" y="3776423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الدفتري</a:t>
            </a:r>
            <a:endParaRPr lang="en-US" sz="1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0AD1955-07E9-6FDF-F0A8-F72C7C4E26D0}"/>
              </a:ext>
            </a:extLst>
          </p:cNvPr>
          <p:cNvSpPr/>
          <p:nvPr/>
        </p:nvSpPr>
        <p:spPr>
          <a:xfrm>
            <a:off x="3517838" y="3764936"/>
            <a:ext cx="766213" cy="443504"/>
          </a:xfrm>
          <a:custGeom>
            <a:avLst/>
            <a:gdLst>
              <a:gd name="connsiteX0" fmla="*/ 0 w 766213"/>
              <a:gd name="connsiteY0" fmla="*/ 73919 h 443504"/>
              <a:gd name="connsiteX1" fmla="*/ 73919 w 766213"/>
              <a:gd name="connsiteY1" fmla="*/ 0 h 443504"/>
              <a:gd name="connsiteX2" fmla="*/ 383107 w 766213"/>
              <a:gd name="connsiteY2" fmla="*/ 0 h 443504"/>
              <a:gd name="connsiteX3" fmla="*/ 692294 w 766213"/>
              <a:gd name="connsiteY3" fmla="*/ 0 h 443504"/>
              <a:gd name="connsiteX4" fmla="*/ 766213 w 766213"/>
              <a:gd name="connsiteY4" fmla="*/ 73919 h 443504"/>
              <a:gd name="connsiteX5" fmla="*/ 766213 w 766213"/>
              <a:gd name="connsiteY5" fmla="*/ 369585 h 443504"/>
              <a:gd name="connsiteX6" fmla="*/ 692294 w 766213"/>
              <a:gd name="connsiteY6" fmla="*/ 443504 h 443504"/>
              <a:gd name="connsiteX7" fmla="*/ 376923 w 766213"/>
              <a:gd name="connsiteY7" fmla="*/ 443504 h 443504"/>
              <a:gd name="connsiteX8" fmla="*/ 73919 w 766213"/>
              <a:gd name="connsiteY8" fmla="*/ 443504 h 443504"/>
              <a:gd name="connsiteX9" fmla="*/ 0 w 766213"/>
              <a:gd name="connsiteY9" fmla="*/ 369585 h 443504"/>
              <a:gd name="connsiteX10" fmla="*/ 0 w 766213"/>
              <a:gd name="connsiteY10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443504" fill="none" extrusionOk="0">
                <a:moveTo>
                  <a:pt x="0" y="73919"/>
                </a:moveTo>
                <a:cubicBezTo>
                  <a:pt x="2712" y="36417"/>
                  <a:pt x="37712" y="-4042"/>
                  <a:pt x="73919" y="0"/>
                </a:cubicBezTo>
                <a:cubicBezTo>
                  <a:pt x="186128" y="-17989"/>
                  <a:pt x="295144" y="6384"/>
                  <a:pt x="383107" y="0"/>
                </a:cubicBezTo>
                <a:cubicBezTo>
                  <a:pt x="471070" y="-6384"/>
                  <a:pt x="541015" y="3549"/>
                  <a:pt x="692294" y="0"/>
                </a:cubicBezTo>
                <a:cubicBezTo>
                  <a:pt x="727849" y="-10741"/>
                  <a:pt x="766820" y="24891"/>
                  <a:pt x="766213" y="73919"/>
                </a:cubicBezTo>
                <a:cubicBezTo>
                  <a:pt x="773468" y="207877"/>
                  <a:pt x="748174" y="286600"/>
                  <a:pt x="766213" y="369585"/>
                </a:cubicBezTo>
                <a:cubicBezTo>
                  <a:pt x="762171" y="410575"/>
                  <a:pt x="737347" y="435881"/>
                  <a:pt x="692294" y="443504"/>
                </a:cubicBezTo>
                <a:cubicBezTo>
                  <a:pt x="573477" y="479702"/>
                  <a:pt x="445751" y="414109"/>
                  <a:pt x="376923" y="443504"/>
                </a:cubicBezTo>
                <a:cubicBezTo>
                  <a:pt x="308095" y="472899"/>
                  <a:pt x="185023" y="417904"/>
                  <a:pt x="73919" y="443504"/>
                </a:cubicBezTo>
                <a:cubicBezTo>
                  <a:pt x="32772" y="434795"/>
                  <a:pt x="1801" y="410784"/>
                  <a:pt x="0" y="369585"/>
                </a:cubicBezTo>
                <a:cubicBezTo>
                  <a:pt x="-1798" y="307599"/>
                  <a:pt x="35044" y="202943"/>
                  <a:pt x="0" y="73919"/>
                </a:cubicBezTo>
                <a:close/>
              </a:path>
              <a:path w="766213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159072" y="-10687"/>
                  <a:pt x="312776" y="3393"/>
                  <a:pt x="395474" y="0"/>
                </a:cubicBezTo>
                <a:cubicBezTo>
                  <a:pt x="478173" y="-3393"/>
                  <a:pt x="587430" y="5216"/>
                  <a:pt x="692294" y="0"/>
                </a:cubicBezTo>
                <a:cubicBezTo>
                  <a:pt x="727038" y="-3327"/>
                  <a:pt x="772836" y="36260"/>
                  <a:pt x="766213" y="73919"/>
                </a:cubicBezTo>
                <a:cubicBezTo>
                  <a:pt x="770340" y="145529"/>
                  <a:pt x="758341" y="295740"/>
                  <a:pt x="766213" y="369585"/>
                </a:cubicBezTo>
                <a:cubicBezTo>
                  <a:pt x="769650" y="404815"/>
                  <a:pt x="724485" y="451090"/>
                  <a:pt x="692294" y="443504"/>
                </a:cubicBezTo>
                <a:cubicBezTo>
                  <a:pt x="622380" y="476277"/>
                  <a:pt x="531507" y="430564"/>
                  <a:pt x="383107" y="443504"/>
                </a:cubicBezTo>
                <a:cubicBezTo>
                  <a:pt x="234707" y="456444"/>
                  <a:pt x="170829" y="411535"/>
                  <a:pt x="73919" y="443504"/>
                </a:cubicBezTo>
                <a:cubicBezTo>
                  <a:pt x="22335" y="442889"/>
                  <a:pt x="3398" y="401092"/>
                  <a:pt x="0" y="369585"/>
                </a:cubicBezTo>
                <a:cubicBezTo>
                  <a:pt x="-13618" y="269906"/>
                  <a:pt x="29487" y="143979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1 $</a:t>
            </a:r>
            <a:endParaRPr lang="en-US" sz="14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77D78B8-DAB9-F7CB-B5FD-8E24E50C8FC2}"/>
              </a:ext>
            </a:extLst>
          </p:cNvPr>
          <p:cNvSpPr/>
          <p:nvPr/>
        </p:nvSpPr>
        <p:spPr>
          <a:xfrm>
            <a:off x="401870" y="4728053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بالسوق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9EE0068-E83C-F447-6734-D9FBB50087A6}"/>
              </a:ext>
            </a:extLst>
          </p:cNvPr>
          <p:cNvSpPr/>
          <p:nvPr/>
        </p:nvSpPr>
        <p:spPr>
          <a:xfrm>
            <a:off x="3517837" y="4602691"/>
            <a:ext cx="766213" cy="396790"/>
          </a:xfrm>
          <a:custGeom>
            <a:avLst/>
            <a:gdLst>
              <a:gd name="connsiteX0" fmla="*/ 0 w 766213"/>
              <a:gd name="connsiteY0" fmla="*/ 66133 h 396790"/>
              <a:gd name="connsiteX1" fmla="*/ 66133 w 766213"/>
              <a:gd name="connsiteY1" fmla="*/ 0 h 396790"/>
              <a:gd name="connsiteX2" fmla="*/ 383107 w 766213"/>
              <a:gd name="connsiteY2" fmla="*/ 0 h 396790"/>
              <a:gd name="connsiteX3" fmla="*/ 700080 w 766213"/>
              <a:gd name="connsiteY3" fmla="*/ 0 h 396790"/>
              <a:gd name="connsiteX4" fmla="*/ 766213 w 766213"/>
              <a:gd name="connsiteY4" fmla="*/ 66133 h 396790"/>
              <a:gd name="connsiteX5" fmla="*/ 766213 w 766213"/>
              <a:gd name="connsiteY5" fmla="*/ 330657 h 396790"/>
              <a:gd name="connsiteX6" fmla="*/ 700080 w 766213"/>
              <a:gd name="connsiteY6" fmla="*/ 396790 h 396790"/>
              <a:gd name="connsiteX7" fmla="*/ 376767 w 766213"/>
              <a:gd name="connsiteY7" fmla="*/ 396790 h 396790"/>
              <a:gd name="connsiteX8" fmla="*/ 66133 w 766213"/>
              <a:gd name="connsiteY8" fmla="*/ 396790 h 396790"/>
              <a:gd name="connsiteX9" fmla="*/ 0 w 766213"/>
              <a:gd name="connsiteY9" fmla="*/ 330657 h 396790"/>
              <a:gd name="connsiteX10" fmla="*/ 0 w 766213"/>
              <a:gd name="connsiteY10" fmla="*/ 66133 h 3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396790" fill="none" extrusionOk="0">
                <a:moveTo>
                  <a:pt x="0" y="66133"/>
                </a:moveTo>
                <a:cubicBezTo>
                  <a:pt x="1915" y="31954"/>
                  <a:pt x="35400" y="-5071"/>
                  <a:pt x="66133" y="0"/>
                </a:cubicBezTo>
                <a:cubicBezTo>
                  <a:pt x="130408" y="-14272"/>
                  <a:pt x="232324" y="17925"/>
                  <a:pt x="383107" y="0"/>
                </a:cubicBezTo>
                <a:cubicBezTo>
                  <a:pt x="533890" y="-17925"/>
                  <a:pt x="627277" y="14505"/>
                  <a:pt x="700080" y="0"/>
                </a:cubicBezTo>
                <a:cubicBezTo>
                  <a:pt x="732503" y="-8360"/>
                  <a:pt x="766972" y="19343"/>
                  <a:pt x="766213" y="66133"/>
                </a:cubicBezTo>
                <a:cubicBezTo>
                  <a:pt x="782121" y="183209"/>
                  <a:pt x="758628" y="256255"/>
                  <a:pt x="766213" y="330657"/>
                </a:cubicBezTo>
                <a:cubicBezTo>
                  <a:pt x="761694" y="367367"/>
                  <a:pt x="739397" y="391756"/>
                  <a:pt x="700080" y="396790"/>
                </a:cubicBezTo>
                <a:cubicBezTo>
                  <a:pt x="576907" y="419955"/>
                  <a:pt x="463169" y="370452"/>
                  <a:pt x="376767" y="396790"/>
                </a:cubicBezTo>
                <a:cubicBezTo>
                  <a:pt x="290365" y="423128"/>
                  <a:pt x="133776" y="386663"/>
                  <a:pt x="66133" y="396790"/>
                </a:cubicBezTo>
                <a:cubicBezTo>
                  <a:pt x="29312" y="388787"/>
                  <a:pt x="5329" y="368292"/>
                  <a:pt x="0" y="330657"/>
                </a:cubicBezTo>
                <a:cubicBezTo>
                  <a:pt x="-30276" y="210901"/>
                  <a:pt x="30309" y="132279"/>
                  <a:pt x="0" y="66133"/>
                </a:cubicBezTo>
                <a:close/>
              </a:path>
              <a:path w="766213" h="396790" stroke="0" extrusionOk="0">
                <a:moveTo>
                  <a:pt x="0" y="66133"/>
                </a:moveTo>
                <a:cubicBezTo>
                  <a:pt x="-6850" y="25384"/>
                  <a:pt x="24847" y="1787"/>
                  <a:pt x="66133" y="0"/>
                </a:cubicBezTo>
                <a:cubicBezTo>
                  <a:pt x="204719" y="-31005"/>
                  <a:pt x="318314" y="29560"/>
                  <a:pt x="395785" y="0"/>
                </a:cubicBezTo>
                <a:cubicBezTo>
                  <a:pt x="473256" y="-29560"/>
                  <a:pt x="634428" y="22725"/>
                  <a:pt x="700080" y="0"/>
                </a:cubicBezTo>
                <a:cubicBezTo>
                  <a:pt x="728803" y="-4268"/>
                  <a:pt x="769575" y="31215"/>
                  <a:pt x="766213" y="66133"/>
                </a:cubicBezTo>
                <a:cubicBezTo>
                  <a:pt x="771995" y="167897"/>
                  <a:pt x="763635" y="229588"/>
                  <a:pt x="766213" y="330657"/>
                </a:cubicBezTo>
                <a:cubicBezTo>
                  <a:pt x="770593" y="360053"/>
                  <a:pt x="731268" y="401479"/>
                  <a:pt x="700080" y="396790"/>
                </a:cubicBezTo>
                <a:cubicBezTo>
                  <a:pt x="613275" y="428663"/>
                  <a:pt x="537709" y="376274"/>
                  <a:pt x="383107" y="396790"/>
                </a:cubicBezTo>
                <a:cubicBezTo>
                  <a:pt x="228505" y="417306"/>
                  <a:pt x="189451" y="362956"/>
                  <a:pt x="66133" y="396790"/>
                </a:cubicBezTo>
                <a:cubicBezTo>
                  <a:pt x="28615" y="396733"/>
                  <a:pt x="986" y="364478"/>
                  <a:pt x="0" y="330657"/>
                </a:cubicBezTo>
                <a:cubicBezTo>
                  <a:pt x="-27884" y="256951"/>
                  <a:pt x="7740" y="127251"/>
                  <a:pt x="0" y="6613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$ 0.5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FEB70E-C476-62D1-BCD1-A0151147F0F3}"/>
              </a:ext>
            </a:extLst>
          </p:cNvPr>
          <p:cNvSpPr/>
          <p:nvPr/>
        </p:nvSpPr>
        <p:spPr>
          <a:xfrm>
            <a:off x="8404209" y="1500857"/>
            <a:ext cx="2920110" cy="443504"/>
          </a:xfrm>
          <a:solidFill>
            <a:schemeClr val="tx1"/>
          </a:solidFill>
          <a:ln w="63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49EB6E-86DC-7848-B226-2AF4FC8E6117}"/>
              </a:ext>
            </a:extLst>
          </p:cNvPr>
          <p:cNvSpPr/>
          <p:nvPr/>
        </p:nvSpPr>
        <p:spPr>
          <a:xfrm>
            <a:off x="5105016" y="5663270"/>
            <a:ext cx="5596682" cy="709580"/>
          </a:xfrm>
          <a:custGeom>
            <a:avLst/>
            <a:gdLst>
              <a:gd name="connsiteX0" fmla="*/ 0 w 5596682"/>
              <a:gd name="connsiteY0" fmla="*/ 118266 h 709580"/>
              <a:gd name="connsiteX1" fmla="*/ 118266 w 5596682"/>
              <a:gd name="connsiteY1" fmla="*/ 0 h 709580"/>
              <a:gd name="connsiteX2" fmla="*/ 788285 w 5596682"/>
              <a:gd name="connsiteY2" fmla="*/ 0 h 709580"/>
              <a:gd name="connsiteX3" fmla="*/ 1351101 w 5596682"/>
              <a:gd name="connsiteY3" fmla="*/ 0 h 709580"/>
              <a:gd name="connsiteX4" fmla="*/ 2074721 w 5596682"/>
              <a:gd name="connsiteY4" fmla="*/ 0 h 709580"/>
              <a:gd name="connsiteX5" fmla="*/ 2637537 w 5596682"/>
              <a:gd name="connsiteY5" fmla="*/ 0 h 709580"/>
              <a:gd name="connsiteX6" fmla="*/ 3361157 w 5596682"/>
              <a:gd name="connsiteY6" fmla="*/ 0 h 709580"/>
              <a:gd name="connsiteX7" fmla="*/ 3870371 w 5596682"/>
              <a:gd name="connsiteY7" fmla="*/ 0 h 709580"/>
              <a:gd name="connsiteX8" fmla="*/ 4593991 w 5596682"/>
              <a:gd name="connsiteY8" fmla="*/ 0 h 709580"/>
              <a:gd name="connsiteX9" fmla="*/ 5478416 w 5596682"/>
              <a:gd name="connsiteY9" fmla="*/ 0 h 709580"/>
              <a:gd name="connsiteX10" fmla="*/ 5596682 w 5596682"/>
              <a:gd name="connsiteY10" fmla="*/ 118266 h 709580"/>
              <a:gd name="connsiteX11" fmla="*/ 5596682 w 5596682"/>
              <a:gd name="connsiteY11" fmla="*/ 591314 h 709580"/>
              <a:gd name="connsiteX12" fmla="*/ 5478416 w 5596682"/>
              <a:gd name="connsiteY12" fmla="*/ 709580 h 709580"/>
              <a:gd name="connsiteX13" fmla="*/ 4915600 w 5596682"/>
              <a:gd name="connsiteY13" fmla="*/ 709580 h 709580"/>
              <a:gd name="connsiteX14" fmla="*/ 4299183 w 5596682"/>
              <a:gd name="connsiteY14" fmla="*/ 709580 h 709580"/>
              <a:gd name="connsiteX15" fmla="*/ 3629164 w 5596682"/>
              <a:gd name="connsiteY15" fmla="*/ 709580 h 709580"/>
              <a:gd name="connsiteX16" fmla="*/ 3066349 w 5596682"/>
              <a:gd name="connsiteY16" fmla="*/ 709580 h 709580"/>
              <a:gd name="connsiteX17" fmla="*/ 2289127 w 5596682"/>
              <a:gd name="connsiteY17" fmla="*/ 709580 h 709580"/>
              <a:gd name="connsiteX18" fmla="*/ 1619108 w 5596682"/>
              <a:gd name="connsiteY18" fmla="*/ 709580 h 709580"/>
              <a:gd name="connsiteX19" fmla="*/ 841886 w 5596682"/>
              <a:gd name="connsiteY19" fmla="*/ 709580 h 709580"/>
              <a:gd name="connsiteX20" fmla="*/ 118266 w 5596682"/>
              <a:gd name="connsiteY20" fmla="*/ 709580 h 709580"/>
              <a:gd name="connsiteX21" fmla="*/ 0 w 5596682"/>
              <a:gd name="connsiteY21" fmla="*/ 591314 h 709580"/>
              <a:gd name="connsiteX22" fmla="*/ 0 w 5596682"/>
              <a:gd name="connsiteY22" fmla="*/ 118266 h 70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6682" h="709580" fill="none" extrusionOk="0">
                <a:moveTo>
                  <a:pt x="0" y="118266"/>
                </a:moveTo>
                <a:cubicBezTo>
                  <a:pt x="-2119" y="52829"/>
                  <a:pt x="65212" y="10558"/>
                  <a:pt x="118266" y="0"/>
                </a:cubicBezTo>
                <a:cubicBezTo>
                  <a:pt x="318265" y="-19082"/>
                  <a:pt x="506222" y="10273"/>
                  <a:pt x="788285" y="0"/>
                </a:cubicBezTo>
                <a:cubicBezTo>
                  <a:pt x="1070348" y="-10273"/>
                  <a:pt x="1162629" y="14883"/>
                  <a:pt x="1351101" y="0"/>
                </a:cubicBezTo>
                <a:cubicBezTo>
                  <a:pt x="1539573" y="-14883"/>
                  <a:pt x="1797079" y="-14900"/>
                  <a:pt x="2074721" y="0"/>
                </a:cubicBezTo>
                <a:cubicBezTo>
                  <a:pt x="2352363" y="14900"/>
                  <a:pt x="2518226" y="-2042"/>
                  <a:pt x="2637537" y="0"/>
                </a:cubicBezTo>
                <a:cubicBezTo>
                  <a:pt x="2756848" y="2042"/>
                  <a:pt x="3207611" y="13387"/>
                  <a:pt x="3361157" y="0"/>
                </a:cubicBezTo>
                <a:cubicBezTo>
                  <a:pt x="3514703" y="-13387"/>
                  <a:pt x="3660590" y="15562"/>
                  <a:pt x="3870371" y="0"/>
                </a:cubicBezTo>
                <a:cubicBezTo>
                  <a:pt x="4080152" y="-15562"/>
                  <a:pt x="4283663" y="-14126"/>
                  <a:pt x="4593991" y="0"/>
                </a:cubicBezTo>
                <a:cubicBezTo>
                  <a:pt x="4904319" y="14126"/>
                  <a:pt x="5217668" y="33352"/>
                  <a:pt x="5478416" y="0"/>
                </a:cubicBezTo>
                <a:cubicBezTo>
                  <a:pt x="5536295" y="4170"/>
                  <a:pt x="5598850" y="58823"/>
                  <a:pt x="5596682" y="118266"/>
                </a:cubicBezTo>
                <a:cubicBezTo>
                  <a:pt x="5579059" y="354536"/>
                  <a:pt x="5618419" y="415660"/>
                  <a:pt x="5596682" y="591314"/>
                </a:cubicBezTo>
                <a:cubicBezTo>
                  <a:pt x="5604715" y="654505"/>
                  <a:pt x="5543483" y="711310"/>
                  <a:pt x="5478416" y="709580"/>
                </a:cubicBezTo>
                <a:cubicBezTo>
                  <a:pt x="5348806" y="708516"/>
                  <a:pt x="5165997" y="718692"/>
                  <a:pt x="4915600" y="709580"/>
                </a:cubicBezTo>
                <a:cubicBezTo>
                  <a:pt x="4665203" y="700468"/>
                  <a:pt x="4522849" y="714083"/>
                  <a:pt x="4299183" y="709580"/>
                </a:cubicBezTo>
                <a:cubicBezTo>
                  <a:pt x="4075517" y="705077"/>
                  <a:pt x="3861926" y="742320"/>
                  <a:pt x="3629164" y="709580"/>
                </a:cubicBezTo>
                <a:cubicBezTo>
                  <a:pt x="3396402" y="676840"/>
                  <a:pt x="3294865" y="704485"/>
                  <a:pt x="3066349" y="709580"/>
                </a:cubicBezTo>
                <a:cubicBezTo>
                  <a:pt x="2837833" y="714675"/>
                  <a:pt x="2496193" y="729974"/>
                  <a:pt x="2289127" y="709580"/>
                </a:cubicBezTo>
                <a:cubicBezTo>
                  <a:pt x="2082061" y="689186"/>
                  <a:pt x="1908958" y="712908"/>
                  <a:pt x="1619108" y="709580"/>
                </a:cubicBezTo>
                <a:cubicBezTo>
                  <a:pt x="1329258" y="706252"/>
                  <a:pt x="1009803" y="682443"/>
                  <a:pt x="841886" y="709580"/>
                </a:cubicBezTo>
                <a:cubicBezTo>
                  <a:pt x="673969" y="736717"/>
                  <a:pt x="297401" y="725592"/>
                  <a:pt x="118266" y="709580"/>
                </a:cubicBezTo>
                <a:cubicBezTo>
                  <a:pt x="49009" y="724010"/>
                  <a:pt x="4041" y="649826"/>
                  <a:pt x="0" y="591314"/>
                </a:cubicBezTo>
                <a:cubicBezTo>
                  <a:pt x="-2766" y="361595"/>
                  <a:pt x="5051" y="291388"/>
                  <a:pt x="0" y="118266"/>
                </a:cubicBezTo>
                <a:close/>
              </a:path>
              <a:path w="5596682" h="709580" stroke="0" extrusionOk="0">
                <a:moveTo>
                  <a:pt x="0" y="118266"/>
                </a:moveTo>
                <a:cubicBezTo>
                  <a:pt x="-3719" y="50655"/>
                  <a:pt x="43210" y="3655"/>
                  <a:pt x="118266" y="0"/>
                </a:cubicBezTo>
                <a:cubicBezTo>
                  <a:pt x="438590" y="-8681"/>
                  <a:pt x="604127" y="-14785"/>
                  <a:pt x="895488" y="0"/>
                </a:cubicBezTo>
                <a:cubicBezTo>
                  <a:pt x="1186849" y="14785"/>
                  <a:pt x="1290774" y="-18877"/>
                  <a:pt x="1511905" y="0"/>
                </a:cubicBezTo>
                <a:cubicBezTo>
                  <a:pt x="1733036" y="18877"/>
                  <a:pt x="1845841" y="-14304"/>
                  <a:pt x="2074721" y="0"/>
                </a:cubicBezTo>
                <a:cubicBezTo>
                  <a:pt x="2303601" y="14304"/>
                  <a:pt x="2455428" y="10538"/>
                  <a:pt x="2798341" y="0"/>
                </a:cubicBezTo>
                <a:cubicBezTo>
                  <a:pt x="3141254" y="-10538"/>
                  <a:pt x="3281578" y="-2421"/>
                  <a:pt x="3414758" y="0"/>
                </a:cubicBezTo>
                <a:cubicBezTo>
                  <a:pt x="3547938" y="2421"/>
                  <a:pt x="3938268" y="29329"/>
                  <a:pt x="4191980" y="0"/>
                </a:cubicBezTo>
                <a:cubicBezTo>
                  <a:pt x="4445692" y="-29329"/>
                  <a:pt x="4605543" y="23002"/>
                  <a:pt x="4754796" y="0"/>
                </a:cubicBezTo>
                <a:cubicBezTo>
                  <a:pt x="4904049" y="-23002"/>
                  <a:pt x="5240915" y="31132"/>
                  <a:pt x="5478416" y="0"/>
                </a:cubicBezTo>
                <a:cubicBezTo>
                  <a:pt x="5554284" y="2537"/>
                  <a:pt x="5590337" y="51923"/>
                  <a:pt x="5596682" y="118266"/>
                </a:cubicBezTo>
                <a:cubicBezTo>
                  <a:pt x="5581071" y="252708"/>
                  <a:pt x="5613727" y="489691"/>
                  <a:pt x="5596682" y="591314"/>
                </a:cubicBezTo>
                <a:cubicBezTo>
                  <a:pt x="5600364" y="652992"/>
                  <a:pt x="5553499" y="703283"/>
                  <a:pt x="5478416" y="709580"/>
                </a:cubicBezTo>
                <a:cubicBezTo>
                  <a:pt x="5198257" y="704043"/>
                  <a:pt x="4995937" y="726401"/>
                  <a:pt x="4808397" y="709580"/>
                </a:cubicBezTo>
                <a:cubicBezTo>
                  <a:pt x="4620857" y="692759"/>
                  <a:pt x="4385330" y="681644"/>
                  <a:pt x="4245582" y="709580"/>
                </a:cubicBezTo>
                <a:cubicBezTo>
                  <a:pt x="4105835" y="737516"/>
                  <a:pt x="3865907" y="709731"/>
                  <a:pt x="3575563" y="709580"/>
                </a:cubicBezTo>
                <a:cubicBezTo>
                  <a:pt x="3285219" y="709429"/>
                  <a:pt x="3149520" y="729687"/>
                  <a:pt x="2798341" y="709580"/>
                </a:cubicBezTo>
                <a:cubicBezTo>
                  <a:pt x="2447162" y="689473"/>
                  <a:pt x="2268843" y="689468"/>
                  <a:pt x="2128322" y="709580"/>
                </a:cubicBezTo>
                <a:cubicBezTo>
                  <a:pt x="1987801" y="729692"/>
                  <a:pt x="1735520" y="728032"/>
                  <a:pt x="1619108" y="709580"/>
                </a:cubicBezTo>
                <a:cubicBezTo>
                  <a:pt x="1502696" y="691128"/>
                  <a:pt x="1323147" y="721335"/>
                  <a:pt x="1056292" y="709580"/>
                </a:cubicBezTo>
                <a:cubicBezTo>
                  <a:pt x="789437" y="697825"/>
                  <a:pt x="520455" y="749714"/>
                  <a:pt x="118266" y="709580"/>
                </a:cubicBezTo>
                <a:cubicBezTo>
                  <a:pt x="68250" y="706342"/>
                  <a:pt x="1634" y="672146"/>
                  <a:pt x="0" y="591314"/>
                </a:cubicBezTo>
                <a:cubicBezTo>
                  <a:pt x="-2309" y="368869"/>
                  <a:pt x="-19721" y="297591"/>
                  <a:pt x="0" y="11826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قد عانت من ديون مرتفعة ما جعل سعر سهمها ينخفض مقارنة بالقيمة الدفترية.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8BD5D4-897C-5392-5E5D-A9BCA2E32780}"/>
              </a:ext>
            </a:extLst>
          </p:cNvPr>
          <p:cNvSpPr/>
          <p:nvPr/>
        </p:nvSpPr>
        <p:spPr>
          <a:xfrm>
            <a:off x="8575514" y="1373784"/>
            <a:ext cx="2374311" cy="443504"/>
          </a:xfrm>
          <a:custGeom>
            <a:avLst/>
            <a:gdLst>
              <a:gd name="connsiteX0" fmla="*/ 0 w 2374311"/>
              <a:gd name="connsiteY0" fmla="*/ 73919 h 443504"/>
              <a:gd name="connsiteX1" fmla="*/ 73919 w 2374311"/>
              <a:gd name="connsiteY1" fmla="*/ 0 h 443504"/>
              <a:gd name="connsiteX2" fmla="*/ 652802 w 2374311"/>
              <a:gd name="connsiteY2" fmla="*/ 0 h 443504"/>
              <a:gd name="connsiteX3" fmla="*/ 1164891 w 2374311"/>
              <a:gd name="connsiteY3" fmla="*/ 0 h 443504"/>
              <a:gd name="connsiteX4" fmla="*/ 1766038 w 2374311"/>
              <a:gd name="connsiteY4" fmla="*/ 0 h 443504"/>
              <a:gd name="connsiteX5" fmla="*/ 2300392 w 2374311"/>
              <a:gd name="connsiteY5" fmla="*/ 0 h 443504"/>
              <a:gd name="connsiteX6" fmla="*/ 2374311 w 2374311"/>
              <a:gd name="connsiteY6" fmla="*/ 73919 h 443504"/>
              <a:gd name="connsiteX7" fmla="*/ 2374311 w 2374311"/>
              <a:gd name="connsiteY7" fmla="*/ 369585 h 443504"/>
              <a:gd name="connsiteX8" fmla="*/ 2300392 w 2374311"/>
              <a:gd name="connsiteY8" fmla="*/ 443504 h 443504"/>
              <a:gd name="connsiteX9" fmla="*/ 1699244 w 2374311"/>
              <a:gd name="connsiteY9" fmla="*/ 443504 h 443504"/>
              <a:gd name="connsiteX10" fmla="*/ 1120361 w 2374311"/>
              <a:gd name="connsiteY10" fmla="*/ 443504 h 443504"/>
              <a:gd name="connsiteX11" fmla="*/ 608273 w 2374311"/>
              <a:gd name="connsiteY11" fmla="*/ 443504 h 443504"/>
              <a:gd name="connsiteX12" fmla="*/ 73919 w 2374311"/>
              <a:gd name="connsiteY12" fmla="*/ 443504 h 443504"/>
              <a:gd name="connsiteX13" fmla="*/ 0 w 2374311"/>
              <a:gd name="connsiteY13" fmla="*/ 369585 h 443504"/>
              <a:gd name="connsiteX14" fmla="*/ 0 w 2374311"/>
              <a:gd name="connsiteY14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74311" h="443504" fill="none" extrusionOk="0">
                <a:moveTo>
                  <a:pt x="0" y="73919"/>
                </a:moveTo>
                <a:cubicBezTo>
                  <a:pt x="-5269" y="22354"/>
                  <a:pt x="33702" y="-8204"/>
                  <a:pt x="73919" y="0"/>
                </a:cubicBezTo>
                <a:cubicBezTo>
                  <a:pt x="241418" y="-28632"/>
                  <a:pt x="442729" y="49795"/>
                  <a:pt x="652802" y="0"/>
                </a:cubicBezTo>
                <a:cubicBezTo>
                  <a:pt x="862875" y="-49795"/>
                  <a:pt x="976173" y="46196"/>
                  <a:pt x="1164891" y="0"/>
                </a:cubicBezTo>
                <a:cubicBezTo>
                  <a:pt x="1353609" y="-46196"/>
                  <a:pt x="1536636" y="61846"/>
                  <a:pt x="1766038" y="0"/>
                </a:cubicBezTo>
                <a:cubicBezTo>
                  <a:pt x="1995440" y="-61846"/>
                  <a:pt x="2120810" y="26434"/>
                  <a:pt x="2300392" y="0"/>
                </a:cubicBezTo>
                <a:cubicBezTo>
                  <a:pt x="2345887" y="9249"/>
                  <a:pt x="2370001" y="35368"/>
                  <a:pt x="2374311" y="73919"/>
                </a:cubicBezTo>
                <a:cubicBezTo>
                  <a:pt x="2407707" y="197651"/>
                  <a:pt x="2349659" y="243121"/>
                  <a:pt x="2374311" y="369585"/>
                </a:cubicBezTo>
                <a:cubicBezTo>
                  <a:pt x="2375401" y="407057"/>
                  <a:pt x="2349224" y="452162"/>
                  <a:pt x="2300392" y="443504"/>
                </a:cubicBezTo>
                <a:cubicBezTo>
                  <a:pt x="2176721" y="479852"/>
                  <a:pt x="1900103" y="410545"/>
                  <a:pt x="1699244" y="443504"/>
                </a:cubicBezTo>
                <a:cubicBezTo>
                  <a:pt x="1498385" y="476463"/>
                  <a:pt x="1315145" y="422113"/>
                  <a:pt x="1120361" y="443504"/>
                </a:cubicBezTo>
                <a:cubicBezTo>
                  <a:pt x="925577" y="464895"/>
                  <a:pt x="762002" y="402154"/>
                  <a:pt x="608273" y="443504"/>
                </a:cubicBezTo>
                <a:cubicBezTo>
                  <a:pt x="454544" y="484854"/>
                  <a:pt x="229703" y="426876"/>
                  <a:pt x="73919" y="443504"/>
                </a:cubicBezTo>
                <a:cubicBezTo>
                  <a:pt x="24873" y="451827"/>
                  <a:pt x="-4840" y="420767"/>
                  <a:pt x="0" y="369585"/>
                </a:cubicBezTo>
                <a:cubicBezTo>
                  <a:pt x="-6449" y="284116"/>
                  <a:pt x="26610" y="198704"/>
                  <a:pt x="0" y="73919"/>
                </a:cubicBezTo>
                <a:close/>
              </a:path>
              <a:path w="2374311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271593" y="-33144"/>
                  <a:pt x="534112" y="38733"/>
                  <a:pt x="675067" y="0"/>
                </a:cubicBezTo>
                <a:cubicBezTo>
                  <a:pt x="816022" y="-38733"/>
                  <a:pt x="1083443" y="12000"/>
                  <a:pt x="1209420" y="0"/>
                </a:cubicBezTo>
                <a:cubicBezTo>
                  <a:pt x="1335397" y="-12000"/>
                  <a:pt x="1554966" y="33568"/>
                  <a:pt x="1721509" y="0"/>
                </a:cubicBezTo>
                <a:cubicBezTo>
                  <a:pt x="1888052" y="-33568"/>
                  <a:pt x="2086310" y="30822"/>
                  <a:pt x="2300392" y="0"/>
                </a:cubicBezTo>
                <a:cubicBezTo>
                  <a:pt x="2343944" y="-5614"/>
                  <a:pt x="2362600" y="31302"/>
                  <a:pt x="2374311" y="73919"/>
                </a:cubicBezTo>
                <a:cubicBezTo>
                  <a:pt x="2383111" y="219091"/>
                  <a:pt x="2368895" y="245647"/>
                  <a:pt x="2374311" y="369585"/>
                </a:cubicBezTo>
                <a:cubicBezTo>
                  <a:pt x="2369905" y="417698"/>
                  <a:pt x="2339211" y="441178"/>
                  <a:pt x="2300392" y="443504"/>
                </a:cubicBezTo>
                <a:cubicBezTo>
                  <a:pt x="2113270" y="468322"/>
                  <a:pt x="2011110" y="421711"/>
                  <a:pt x="1788303" y="443504"/>
                </a:cubicBezTo>
                <a:cubicBezTo>
                  <a:pt x="1565496" y="465297"/>
                  <a:pt x="1408140" y="431249"/>
                  <a:pt x="1231685" y="443504"/>
                </a:cubicBezTo>
                <a:cubicBezTo>
                  <a:pt x="1055230" y="455759"/>
                  <a:pt x="962994" y="407683"/>
                  <a:pt x="697331" y="443504"/>
                </a:cubicBezTo>
                <a:cubicBezTo>
                  <a:pt x="431668" y="479325"/>
                  <a:pt x="206332" y="417089"/>
                  <a:pt x="73919" y="443504"/>
                </a:cubicBezTo>
                <a:cubicBezTo>
                  <a:pt x="38106" y="437283"/>
                  <a:pt x="-3102" y="409210"/>
                  <a:pt x="0" y="369585"/>
                </a:cubicBezTo>
                <a:cubicBezTo>
                  <a:pt x="-81" y="261386"/>
                  <a:pt x="33705" y="1653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الديون المرتفعة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C5AB419-97A7-3A1D-CBC4-B6E52E233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41" y="1260775"/>
            <a:ext cx="3799653" cy="379965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97E1E7-8D56-5844-3073-FDF1B95BC74B}"/>
              </a:ext>
            </a:extLst>
          </p:cNvPr>
          <p:cNvSpPr/>
          <p:nvPr/>
        </p:nvSpPr>
        <p:spPr>
          <a:xfrm>
            <a:off x="5048259" y="4503323"/>
            <a:ext cx="5596682" cy="709580"/>
          </a:xfrm>
          <a:custGeom>
            <a:avLst/>
            <a:gdLst>
              <a:gd name="connsiteX0" fmla="*/ 0 w 5596682"/>
              <a:gd name="connsiteY0" fmla="*/ 118266 h 709580"/>
              <a:gd name="connsiteX1" fmla="*/ 118266 w 5596682"/>
              <a:gd name="connsiteY1" fmla="*/ 0 h 709580"/>
              <a:gd name="connsiteX2" fmla="*/ 788285 w 5596682"/>
              <a:gd name="connsiteY2" fmla="*/ 0 h 709580"/>
              <a:gd name="connsiteX3" fmla="*/ 1351101 w 5596682"/>
              <a:gd name="connsiteY3" fmla="*/ 0 h 709580"/>
              <a:gd name="connsiteX4" fmla="*/ 2074721 w 5596682"/>
              <a:gd name="connsiteY4" fmla="*/ 0 h 709580"/>
              <a:gd name="connsiteX5" fmla="*/ 2637537 w 5596682"/>
              <a:gd name="connsiteY5" fmla="*/ 0 h 709580"/>
              <a:gd name="connsiteX6" fmla="*/ 3361157 w 5596682"/>
              <a:gd name="connsiteY6" fmla="*/ 0 h 709580"/>
              <a:gd name="connsiteX7" fmla="*/ 3870371 w 5596682"/>
              <a:gd name="connsiteY7" fmla="*/ 0 h 709580"/>
              <a:gd name="connsiteX8" fmla="*/ 4593991 w 5596682"/>
              <a:gd name="connsiteY8" fmla="*/ 0 h 709580"/>
              <a:gd name="connsiteX9" fmla="*/ 5478416 w 5596682"/>
              <a:gd name="connsiteY9" fmla="*/ 0 h 709580"/>
              <a:gd name="connsiteX10" fmla="*/ 5596682 w 5596682"/>
              <a:gd name="connsiteY10" fmla="*/ 118266 h 709580"/>
              <a:gd name="connsiteX11" fmla="*/ 5596682 w 5596682"/>
              <a:gd name="connsiteY11" fmla="*/ 591314 h 709580"/>
              <a:gd name="connsiteX12" fmla="*/ 5478416 w 5596682"/>
              <a:gd name="connsiteY12" fmla="*/ 709580 h 709580"/>
              <a:gd name="connsiteX13" fmla="*/ 4915600 w 5596682"/>
              <a:gd name="connsiteY13" fmla="*/ 709580 h 709580"/>
              <a:gd name="connsiteX14" fmla="*/ 4299183 w 5596682"/>
              <a:gd name="connsiteY14" fmla="*/ 709580 h 709580"/>
              <a:gd name="connsiteX15" fmla="*/ 3629164 w 5596682"/>
              <a:gd name="connsiteY15" fmla="*/ 709580 h 709580"/>
              <a:gd name="connsiteX16" fmla="*/ 3066349 w 5596682"/>
              <a:gd name="connsiteY16" fmla="*/ 709580 h 709580"/>
              <a:gd name="connsiteX17" fmla="*/ 2289127 w 5596682"/>
              <a:gd name="connsiteY17" fmla="*/ 709580 h 709580"/>
              <a:gd name="connsiteX18" fmla="*/ 1619108 w 5596682"/>
              <a:gd name="connsiteY18" fmla="*/ 709580 h 709580"/>
              <a:gd name="connsiteX19" fmla="*/ 841886 w 5596682"/>
              <a:gd name="connsiteY19" fmla="*/ 709580 h 709580"/>
              <a:gd name="connsiteX20" fmla="*/ 118266 w 5596682"/>
              <a:gd name="connsiteY20" fmla="*/ 709580 h 709580"/>
              <a:gd name="connsiteX21" fmla="*/ 0 w 5596682"/>
              <a:gd name="connsiteY21" fmla="*/ 591314 h 709580"/>
              <a:gd name="connsiteX22" fmla="*/ 0 w 5596682"/>
              <a:gd name="connsiteY22" fmla="*/ 118266 h 70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6682" h="709580" fill="none" extrusionOk="0">
                <a:moveTo>
                  <a:pt x="0" y="118266"/>
                </a:moveTo>
                <a:cubicBezTo>
                  <a:pt x="-2119" y="52829"/>
                  <a:pt x="65212" y="10558"/>
                  <a:pt x="118266" y="0"/>
                </a:cubicBezTo>
                <a:cubicBezTo>
                  <a:pt x="318265" y="-19082"/>
                  <a:pt x="506222" y="10273"/>
                  <a:pt x="788285" y="0"/>
                </a:cubicBezTo>
                <a:cubicBezTo>
                  <a:pt x="1070348" y="-10273"/>
                  <a:pt x="1162629" y="14883"/>
                  <a:pt x="1351101" y="0"/>
                </a:cubicBezTo>
                <a:cubicBezTo>
                  <a:pt x="1539573" y="-14883"/>
                  <a:pt x="1797079" y="-14900"/>
                  <a:pt x="2074721" y="0"/>
                </a:cubicBezTo>
                <a:cubicBezTo>
                  <a:pt x="2352363" y="14900"/>
                  <a:pt x="2518226" y="-2042"/>
                  <a:pt x="2637537" y="0"/>
                </a:cubicBezTo>
                <a:cubicBezTo>
                  <a:pt x="2756848" y="2042"/>
                  <a:pt x="3207611" y="13387"/>
                  <a:pt x="3361157" y="0"/>
                </a:cubicBezTo>
                <a:cubicBezTo>
                  <a:pt x="3514703" y="-13387"/>
                  <a:pt x="3660590" y="15562"/>
                  <a:pt x="3870371" y="0"/>
                </a:cubicBezTo>
                <a:cubicBezTo>
                  <a:pt x="4080152" y="-15562"/>
                  <a:pt x="4283663" y="-14126"/>
                  <a:pt x="4593991" y="0"/>
                </a:cubicBezTo>
                <a:cubicBezTo>
                  <a:pt x="4904319" y="14126"/>
                  <a:pt x="5217668" y="33352"/>
                  <a:pt x="5478416" y="0"/>
                </a:cubicBezTo>
                <a:cubicBezTo>
                  <a:pt x="5536295" y="4170"/>
                  <a:pt x="5598850" y="58823"/>
                  <a:pt x="5596682" y="118266"/>
                </a:cubicBezTo>
                <a:cubicBezTo>
                  <a:pt x="5579059" y="354536"/>
                  <a:pt x="5618419" y="415660"/>
                  <a:pt x="5596682" y="591314"/>
                </a:cubicBezTo>
                <a:cubicBezTo>
                  <a:pt x="5604715" y="654505"/>
                  <a:pt x="5543483" y="711310"/>
                  <a:pt x="5478416" y="709580"/>
                </a:cubicBezTo>
                <a:cubicBezTo>
                  <a:pt x="5348806" y="708516"/>
                  <a:pt x="5165997" y="718692"/>
                  <a:pt x="4915600" y="709580"/>
                </a:cubicBezTo>
                <a:cubicBezTo>
                  <a:pt x="4665203" y="700468"/>
                  <a:pt x="4522849" y="714083"/>
                  <a:pt x="4299183" y="709580"/>
                </a:cubicBezTo>
                <a:cubicBezTo>
                  <a:pt x="4075517" y="705077"/>
                  <a:pt x="3861926" y="742320"/>
                  <a:pt x="3629164" y="709580"/>
                </a:cubicBezTo>
                <a:cubicBezTo>
                  <a:pt x="3396402" y="676840"/>
                  <a:pt x="3294865" y="704485"/>
                  <a:pt x="3066349" y="709580"/>
                </a:cubicBezTo>
                <a:cubicBezTo>
                  <a:pt x="2837833" y="714675"/>
                  <a:pt x="2496193" y="729974"/>
                  <a:pt x="2289127" y="709580"/>
                </a:cubicBezTo>
                <a:cubicBezTo>
                  <a:pt x="2082061" y="689186"/>
                  <a:pt x="1908958" y="712908"/>
                  <a:pt x="1619108" y="709580"/>
                </a:cubicBezTo>
                <a:cubicBezTo>
                  <a:pt x="1329258" y="706252"/>
                  <a:pt x="1009803" y="682443"/>
                  <a:pt x="841886" y="709580"/>
                </a:cubicBezTo>
                <a:cubicBezTo>
                  <a:pt x="673969" y="736717"/>
                  <a:pt x="297401" y="725592"/>
                  <a:pt x="118266" y="709580"/>
                </a:cubicBezTo>
                <a:cubicBezTo>
                  <a:pt x="49009" y="724010"/>
                  <a:pt x="4041" y="649826"/>
                  <a:pt x="0" y="591314"/>
                </a:cubicBezTo>
                <a:cubicBezTo>
                  <a:pt x="-2766" y="361595"/>
                  <a:pt x="5051" y="291388"/>
                  <a:pt x="0" y="118266"/>
                </a:cubicBezTo>
                <a:close/>
              </a:path>
              <a:path w="5596682" h="709580" stroke="0" extrusionOk="0">
                <a:moveTo>
                  <a:pt x="0" y="118266"/>
                </a:moveTo>
                <a:cubicBezTo>
                  <a:pt x="-3719" y="50655"/>
                  <a:pt x="43210" y="3655"/>
                  <a:pt x="118266" y="0"/>
                </a:cubicBezTo>
                <a:cubicBezTo>
                  <a:pt x="438590" y="-8681"/>
                  <a:pt x="604127" y="-14785"/>
                  <a:pt x="895488" y="0"/>
                </a:cubicBezTo>
                <a:cubicBezTo>
                  <a:pt x="1186849" y="14785"/>
                  <a:pt x="1290774" y="-18877"/>
                  <a:pt x="1511905" y="0"/>
                </a:cubicBezTo>
                <a:cubicBezTo>
                  <a:pt x="1733036" y="18877"/>
                  <a:pt x="1845841" y="-14304"/>
                  <a:pt x="2074721" y="0"/>
                </a:cubicBezTo>
                <a:cubicBezTo>
                  <a:pt x="2303601" y="14304"/>
                  <a:pt x="2455428" y="10538"/>
                  <a:pt x="2798341" y="0"/>
                </a:cubicBezTo>
                <a:cubicBezTo>
                  <a:pt x="3141254" y="-10538"/>
                  <a:pt x="3281578" y="-2421"/>
                  <a:pt x="3414758" y="0"/>
                </a:cubicBezTo>
                <a:cubicBezTo>
                  <a:pt x="3547938" y="2421"/>
                  <a:pt x="3938268" y="29329"/>
                  <a:pt x="4191980" y="0"/>
                </a:cubicBezTo>
                <a:cubicBezTo>
                  <a:pt x="4445692" y="-29329"/>
                  <a:pt x="4605543" y="23002"/>
                  <a:pt x="4754796" y="0"/>
                </a:cubicBezTo>
                <a:cubicBezTo>
                  <a:pt x="4904049" y="-23002"/>
                  <a:pt x="5240915" y="31132"/>
                  <a:pt x="5478416" y="0"/>
                </a:cubicBezTo>
                <a:cubicBezTo>
                  <a:pt x="5554284" y="2537"/>
                  <a:pt x="5590337" y="51923"/>
                  <a:pt x="5596682" y="118266"/>
                </a:cubicBezTo>
                <a:cubicBezTo>
                  <a:pt x="5581071" y="252708"/>
                  <a:pt x="5613727" y="489691"/>
                  <a:pt x="5596682" y="591314"/>
                </a:cubicBezTo>
                <a:cubicBezTo>
                  <a:pt x="5600364" y="652992"/>
                  <a:pt x="5553499" y="703283"/>
                  <a:pt x="5478416" y="709580"/>
                </a:cubicBezTo>
                <a:cubicBezTo>
                  <a:pt x="5198257" y="704043"/>
                  <a:pt x="4995937" y="726401"/>
                  <a:pt x="4808397" y="709580"/>
                </a:cubicBezTo>
                <a:cubicBezTo>
                  <a:pt x="4620857" y="692759"/>
                  <a:pt x="4385330" y="681644"/>
                  <a:pt x="4245582" y="709580"/>
                </a:cubicBezTo>
                <a:cubicBezTo>
                  <a:pt x="4105835" y="737516"/>
                  <a:pt x="3865907" y="709731"/>
                  <a:pt x="3575563" y="709580"/>
                </a:cubicBezTo>
                <a:cubicBezTo>
                  <a:pt x="3285219" y="709429"/>
                  <a:pt x="3149520" y="729687"/>
                  <a:pt x="2798341" y="709580"/>
                </a:cubicBezTo>
                <a:cubicBezTo>
                  <a:pt x="2447162" y="689473"/>
                  <a:pt x="2268843" y="689468"/>
                  <a:pt x="2128322" y="709580"/>
                </a:cubicBezTo>
                <a:cubicBezTo>
                  <a:pt x="1987801" y="729692"/>
                  <a:pt x="1735520" y="728032"/>
                  <a:pt x="1619108" y="709580"/>
                </a:cubicBezTo>
                <a:cubicBezTo>
                  <a:pt x="1502696" y="691128"/>
                  <a:pt x="1323147" y="721335"/>
                  <a:pt x="1056292" y="709580"/>
                </a:cubicBezTo>
                <a:cubicBezTo>
                  <a:pt x="789437" y="697825"/>
                  <a:pt x="520455" y="749714"/>
                  <a:pt x="118266" y="709580"/>
                </a:cubicBezTo>
                <a:cubicBezTo>
                  <a:pt x="68250" y="706342"/>
                  <a:pt x="1634" y="672146"/>
                  <a:pt x="0" y="591314"/>
                </a:cubicBezTo>
                <a:cubicBezTo>
                  <a:pt x="-2309" y="368869"/>
                  <a:pt x="-19721" y="297591"/>
                  <a:pt x="0" y="11826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الشركات ذات </a:t>
            </a:r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مستويات الديون العالية </a:t>
            </a:r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قد تواجه </a:t>
            </a:r>
            <a:r>
              <a:rPr lang="ar-EG" sz="14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صعوبة في تحقيق أرباح كافية لخدمة تلك الديون</a:t>
            </a:r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مما يؤثر على ثقة المستثمرين. 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308CE9-D701-3CFA-3523-D113100161DB}"/>
              </a:ext>
            </a:extLst>
          </p:cNvPr>
          <p:cNvSpPr/>
          <p:nvPr/>
        </p:nvSpPr>
        <p:spPr>
          <a:xfrm>
            <a:off x="5789668" y="1490335"/>
            <a:ext cx="2113689" cy="443504"/>
          </a:xfrm>
          <a:custGeom>
            <a:avLst/>
            <a:gdLst>
              <a:gd name="connsiteX0" fmla="*/ 0 w 2113689"/>
              <a:gd name="connsiteY0" fmla="*/ 73919 h 443504"/>
              <a:gd name="connsiteX1" fmla="*/ 73919 w 2113689"/>
              <a:gd name="connsiteY1" fmla="*/ 0 h 443504"/>
              <a:gd name="connsiteX2" fmla="*/ 748861 w 2113689"/>
              <a:gd name="connsiteY2" fmla="*/ 0 h 443504"/>
              <a:gd name="connsiteX3" fmla="*/ 1404145 w 2113689"/>
              <a:gd name="connsiteY3" fmla="*/ 0 h 443504"/>
              <a:gd name="connsiteX4" fmla="*/ 2039770 w 2113689"/>
              <a:gd name="connsiteY4" fmla="*/ 0 h 443504"/>
              <a:gd name="connsiteX5" fmla="*/ 2113689 w 2113689"/>
              <a:gd name="connsiteY5" fmla="*/ 73919 h 443504"/>
              <a:gd name="connsiteX6" fmla="*/ 2113689 w 2113689"/>
              <a:gd name="connsiteY6" fmla="*/ 369585 h 443504"/>
              <a:gd name="connsiteX7" fmla="*/ 2039770 w 2113689"/>
              <a:gd name="connsiteY7" fmla="*/ 443504 h 443504"/>
              <a:gd name="connsiteX8" fmla="*/ 1364828 w 2113689"/>
              <a:gd name="connsiteY8" fmla="*/ 443504 h 443504"/>
              <a:gd name="connsiteX9" fmla="*/ 768520 w 2113689"/>
              <a:gd name="connsiteY9" fmla="*/ 443504 h 443504"/>
              <a:gd name="connsiteX10" fmla="*/ 73919 w 2113689"/>
              <a:gd name="connsiteY10" fmla="*/ 443504 h 443504"/>
              <a:gd name="connsiteX11" fmla="*/ 0 w 2113689"/>
              <a:gd name="connsiteY11" fmla="*/ 369585 h 443504"/>
              <a:gd name="connsiteX12" fmla="*/ 0 w 2113689"/>
              <a:gd name="connsiteY12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3689" h="443504" fill="none" extrusionOk="0">
                <a:moveTo>
                  <a:pt x="0" y="73919"/>
                </a:moveTo>
                <a:cubicBezTo>
                  <a:pt x="-9166" y="34600"/>
                  <a:pt x="27660" y="-3750"/>
                  <a:pt x="73919" y="0"/>
                </a:cubicBezTo>
                <a:cubicBezTo>
                  <a:pt x="289181" y="-30074"/>
                  <a:pt x="533752" y="-1126"/>
                  <a:pt x="748861" y="0"/>
                </a:cubicBezTo>
                <a:cubicBezTo>
                  <a:pt x="963970" y="1126"/>
                  <a:pt x="1168931" y="-20338"/>
                  <a:pt x="1404145" y="0"/>
                </a:cubicBezTo>
                <a:cubicBezTo>
                  <a:pt x="1639359" y="20338"/>
                  <a:pt x="1900433" y="30842"/>
                  <a:pt x="2039770" y="0"/>
                </a:cubicBezTo>
                <a:cubicBezTo>
                  <a:pt x="2078201" y="99"/>
                  <a:pt x="2116393" y="28220"/>
                  <a:pt x="2113689" y="73919"/>
                </a:cubicBezTo>
                <a:cubicBezTo>
                  <a:pt x="2102102" y="204463"/>
                  <a:pt x="2103504" y="300000"/>
                  <a:pt x="2113689" y="369585"/>
                </a:cubicBezTo>
                <a:cubicBezTo>
                  <a:pt x="2115046" y="413096"/>
                  <a:pt x="2072542" y="447750"/>
                  <a:pt x="2039770" y="443504"/>
                </a:cubicBezTo>
                <a:cubicBezTo>
                  <a:pt x="1821422" y="413135"/>
                  <a:pt x="1603226" y="467087"/>
                  <a:pt x="1364828" y="443504"/>
                </a:cubicBezTo>
                <a:cubicBezTo>
                  <a:pt x="1126430" y="419921"/>
                  <a:pt x="1009619" y="415464"/>
                  <a:pt x="768520" y="443504"/>
                </a:cubicBezTo>
                <a:cubicBezTo>
                  <a:pt x="527421" y="471544"/>
                  <a:pt x="276271" y="422316"/>
                  <a:pt x="73919" y="443504"/>
                </a:cubicBezTo>
                <a:cubicBezTo>
                  <a:pt x="40467" y="446084"/>
                  <a:pt x="2558" y="419026"/>
                  <a:pt x="0" y="369585"/>
                </a:cubicBezTo>
                <a:cubicBezTo>
                  <a:pt x="-11038" y="268022"/>
                  <a:pt x="12863" y="158141"/>
                  <a:pt x="0" y="73919"/>
                </a:cubicBezTo>
                <a:close/>
              </a:path>
              <a:path w="2113689" h="443504" stroke="0" extrusionOk="0">
                <a:moveTo>
                  <a:pt x="0" y="73919"/>
                </a:moveTo>
                <a:cubicBezTo>
                  <a:pt x="-4739" y="30172"/>
                  <a:pt x="29632" y="1300"/>
                  <a:pt x="73919" y="0"/>
                </a:cubicBezTo>
                <a:cubicBezTo>
                  <a:pt x="214652" y="-31515"/>
                  <a:pt x="609040" y="9852"/>
                  <a:pt x="768520" y="0"/>
                </a:cubicBezTo>
                <a:cubicBezTo>
                  <a:pt x="928000" y="-9852"/>
                  <a:pt x="1219388" y="-11085"/>
                  <a:pt x="1404145" y="0"/>
                </a:cubicBezTo>
                <a:cubicBezTo>
                  <a:pt x="1588902" y="11085"/>
                  <a:pt x="1733215" y="6909"/>
                  <a:pt x="2039770" y="0"/>
                </a:cubicBezTo>
                <a:cubicBezTo>
                  <a:pt x="2080176" y="-1345"/>
                  <a:pt x="2115922" y="24833"/>
                  <a:pt x="2113689" y="73919"/>
                </a:cubicBezTo>
                <a:cubicBezTo>
                  <a:pt x="2120428" y="147158"/>
                  <a:pt x="2127400" y="266851"/>
                  <a:pt x="2113689" y="369585"/>
                </a:cubicBezTo>
                <a:cubicBezTo>
                  <a:pt x="2113427" y="407906"/>
                  <a:pt x="2078709" y="446124"/>
                  <a:pt x="2039770" y="443504"/>
                </a:cubicBezTo>
                <a:cubicBezTo>
                  <a:pt x="1844796" y="422112"/>
                  <a:pt x="1639699" y="436800"/>
                  <a:pt x="1423803" y="443504"/>
                </a:cubicBezTo>
                <a:cubicBezTo>
                  <a:pt x="1207907" y="450208"/>
                  <a:pt x="929126" y="419873"/>
                  <a:pt x="768520" y="443504"/>
                </a:cubicBezTo>
                <a:cubicBezTo>
                  <a:pt x="607914" y="467135"/>
                  <a:pt x="411682" y="426489"/>
                  <a:pt x="73919" y="443504"/>
                </a:cubicBezTo>
                <a:cubicBezTo>
                  <a:pt x="39469" y="437205"/>
                  <a:pt x="5549" y="406831"/>
                  <a:pt x="0" y="369585"/>
                </a:cubicBezTo>
                <a:cubicBezTo>
                  <a:pt x="-2613" y="256877"/>
                  <a:pt x="-2122" y="1576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Macy's (M)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51D22E-98AC-9689-DE66-8AA648382A3D}"/>
              </a:ext>
            </a:extLst>
          </p:cNvPr>
          <p:cNvSpPr/>
          <p:nvPr/>
        </p:nvSpPr>
        <p:spPr>
          <a:xfrm>
            <a:off x="3846052" y="1754224"/>
            <a:ext cx="2113689" cy="642587"/>
          </a:xfrm>
          <a:custGeom>
            <a:avLst/>
            <a:gdLst>
              <a:gd name="connsiteX0" fmla="*/ 0 w 2113689"/>
              <a:gd name="connsiteY0" fmla="*/ 107100 h 642587"/>
              <a:gd name="connsiteX1" fmla="*/ 107100 w 2113689"/>
              <a:gd name="connsiteY1" fmla="*/ 0 h 642587"/>
              <a:gd name="connsiteX2" fmla="*/ 759258 w 2113689"/>
              <a:gd name="connsiteY2" fmla="*/ 0 h 642587"/>
              <a:gd name="connsiteX3" fmla="*/ 1392421 w 2113689"/>
              <a:gd name="connsiteY3" fmla="*/ 0 h 642587"/>
              <a:gd name="connsiteX4" fmla="*/ 2006589 w 2113689"/>
              <a:gd name="connsiteY4" fmla="*/ 0 h 642587"/>
              <a:gd name="connsiteX5" fmla="*/ 2113689 w 2113689"/>
              <a:gd name="connsiteY5" fmla="*/ 107100 h 642587"/>
              <a:gd name="connsiteX6" fmla="*/ 2113689 w 2113689"/>
              <a:gd name="connsiteY6" fmla="*/ 535487 h 642587"/>
              <a:gd name="connsiteX7" fmla="*/ 2006589 w 2113689"/>
              <a:gd name="connsiteY7" fmla="*/ 642587 h 642587"/>
              <a:gd name="connsiteX8" fmla="*/ 1354431 w 2113689"/>
              <a:gd name="connsiteY8" fmla="*/ 642587 h 642587"/>
              <a:gd name="connsiteX9" fmla="*/ 778253 w 2113689"/>
              <a:gd name="connsiteY9" fmla="*/ 642587 h 642587"/>
              <a:gd name="connsiteX10" fmla="*/ 107100 w 2113689"/>
              <a:gd name="connsiteY10" fmla="*/ 642587 h 642587"/>
              <a:gd name="connsiteX11" fmla="*/ 0 w 2113689"/>
              <a:gd name="connsiteY11" fmla="*/ 535487 h 642587"/>
              <a:gd name="connsiteX12" fmla="*/ 0 w 2113689"/>
              <a:gd name="connsiteY12" fmla="*/ 107100 h 64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3689" h="642587" fill="none" extrusionOk="0">
                <a:moveTo>
                  <a:pt x="0" y="107100"/>
                </a:moveTo>
                <a:cubicBezTo>
                  <a:pt x="-8118" y="49283"/>
                  <a:pt x="46685" y="-873"/>
                  <a:pt x="107100" y="0"/>
                </a:cubicBezTo>
                <a:cubicBezTo>
                  <a:pt x="323987" y="-27792"/>
                  <a:pt x="592439" y="-2713"/>
                  <a:pt x="759258" y="0"/>
                </a:cubicBezTo>
                <a:cubicBezTo>
                  <a:pt x="926077" y="2713"/>
                  <a:pt x="1138407" y="-15733"/>
                  <a:pt x="1392421" y="0"/>
                </a:cubicBezTo>
                <a:cubicBezTo>
                  <a:pt x="1646435" y="15733"/>
                  <a:pt x="1762727" y="16771"/>
                  <a:pt x="2006589" y="0"/>
                </a:cubicBezTo>
                <a:cubicBezTo>
                  <a:pt x="2054803" y="450"/>
                  <a:pt x="2120576" y="35536"/>
                  <a:pt x="2113689" y="107100"/>
                </a:cubicBezTo>
                <a:cubicBezTo>
                  <a:pt x="2099677" y="291009"/>
                  <a:pt x="2106941" y="328321"/>
                  <a:pt x="2113689" y="535487"/>
                </a:cubicBezTo>
                <a:cubicBezTo>
                  <a:pt x="2114317" y="595881"/>
                  <a:pt x="2054751" y="648382"/>
                  <a:pt x="2006589" y="642587"/>
                </a:cubicBezTo>
                <a:cubicBezTo>
                  <a:pt x="1804775" y="636769"/>
                  <a:pt x="1591794" y="641488"/>
                  <a:pt x="1354431" y="642587"/>
                </a:cubicBezTo>
                <a:cubicBezTo>
                  <a:pt x="1117068" y="643686"/>
                  <a:pt x="1006653" y="646785"/>
                  <a:pt x="778253" y="642587"/>
                </a:cubicBezTo>
                <a:cubicBezTo>
                  <a:pt x="549853" y="638389"/>
                  <a:pt x="351751" y="623127"/>
                  <a:pt x="107100" y="642587"/>
                </a:cubicBezTo>
                <a:cubicBezTo>
                  <a:pt x="50262" y="643396"/>
                  <a:pt x="2309" y="602414"/>
                  <a:pt x="0" y="535487"/>
                </a:cubicBezTo>
                <a:cubicBezTo>
                  <a:pt x="-13161" y="338866"/>
                  <a:pt x="14144" y="201863"/>
                  <a:pt x="0" y="107100"/>
                </a:cubicBezTo>
                <a:close/>
              </a:path>
              <a:path w="2113689" h="642587" stroke="0" extrusionOk="0">
                <a:moveTo>
                  <a:pt x="0" y="107100"/>
                </a:moveTo>
                <a:cubicBezTo>
                  <a:pt x="-7314" y="43439"/>
                  <a:pt x="39955" y="3001"/>
                  <a:pt x="107100" y="0"/>
                </a:cubicBezTo>
                <a:cubicBezTo>
                  <a:pt x="431567" y="-32902"/>
                  <a:pt x="467918" y="-16025"/>
                  <a:pt x="778253" y="0"/>
                </a:cubicBezTo>
                <a:cubicBezTo>
                  <a:pt x="1088588" y="16025"/>
                  <a:pt x="1213713" y="-26414"/>
                  <a:pt x="1392421" y="0"/>
                </a:cubicBezTo>
                <a:cubicBezTo>
                  <a:pt x="1571129" y="26414"/>
                  <a:pt x="1702737" y="396"/>
                  <a:pt x="2006589" y="0"/>
                </a:cubicBezTo>
                <a:cubicBezTo>
                  <a:pt x="2064027" y="-5515"/>
                  <a:pt x="2115683" y="40571"/>
                  <a:pt x="2113689" y="107100"/>
                </a:cubicBezTo>
                <a:cubicBezTo>
                  <a:pt x="2122840" y="232817"/>
                  <a:pt x="2126472" y="418360"/>
                  <a:pt x="2113689" y="535487"/>
                </a:cubicBezTo>
                <a:cubicBezTo>
                  <a:pt x="2113198" y="589954"/>
                  <a:pt x="2062896" y="646538"/>
                  <a:pt x="2006589" y="642587"/>
                </a:cubicBezTo>
                <a:cubicBezTo>
                  <a:pt x="1821003" y="634652"/>
                  <a:pt x="1614714" y="644502"/>
                  <a:pt x="1411416" y="642587"/>
                </a:cubicBezTo>
                <a:cubicBezTo>
                  <a:pt x="1208118" y="640672"/>
                  <a:pt x="963424" y="643688"/>
                  <a:pt x="778253" y="642587"/>
                </a:cubicBezTo>
                <a:cubicBezTo>
                  <a:pt x="593082" y="641486"/>
                  <a:pt x="331696" y="655241"/>
                  <a:pt x="107100" y="642587"/>
                </a:cubicBezTo>
                <a:cubicBezTo>
                  <a:pt x="57832" y="632822"/>
                  <a:pt x="5926" y="590816"/>
                  <a:pt x="0" y="535487"/>
                </a:cubicBezTo>
                <a:cubicBezTo>
                  <a:pt x="7839" y="344154"/>
                  <a:pt x="-16264" y="313718"/>
                  <a:pt x="0" y="10710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لماذا ليس هوم ديبو , رغم ارتفاع ديون هوم ديبو ؟</a:t>
            </a:r>
            <a:endParaRPr lang="en-US" sz="1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14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7" grpId="0" animBg="1"/>
      <p:bldP spid="6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1079" y="6202329"/>
            <a:ext cx="1142245" cy="6699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005889" y="85104"/>
            <a:ext cx="2494976" cy="399590"/>
          </a:xfrm>
          <a:custGeom>
            <a:avLst/>
            <a:gdLst>
              <a:gd name="connsiteX0" fmla="*/ 0 w 2494976"/>
              <a:gd name="connsiteY0" fmla="*/ 66600 h 399590"/>
              <a:gd name="connsiteX1" fmla="*/ 66600 w 2494976"/>
              <a:gd name="connsiteY1" fmla="*/ 0 h 399590"/>
              <a:gd name="connsiteX2" fmla="*/ 657044 w 2494976"/>
              <a:gd name="connsiteY2" fmla="*/ 0 h 399590"/>
              <a:gd name="connsiteX3" fmla="*/ 1294724 w 2494976"/>
              <a:gd name="connsiteY3" fmla="*/ 0 h 399590"/>
              <a:gd name="connsiteX4" fmla="*/ 2428376 w 2494976"/>
              <a:gd name="connsiteY4" fmla="*/ 0 h 399590"/>
              <a:gd name="connsiteX5" fmla="*/ 2494976 w 2494976"/>
              <a:gd name="connsiteY5" fmla="*/ 66600 h 399590"/>
              <a:gd name="connsiteX6" fmla="*/ 2494976 w 2494976"/>
              <a:gd name="connsiteY6" fmla="*/ 332990 h 399590"/>
              <a:gd name="connsiteX7" fmla="*/ 2428376 w 2494976"/>
              <a:gd name="connsiteY7" fmla="*/ 399590 h 399590"/>
              <a:gd name="connsiteX8" fmla="*/ 1814314 w 2494976"/>
              <a:gd name="connsiteY8" fmla="*/ 399590 h 399590"/>
              <a:gd name="connsiteX9" fmla="*/ 1200252 w 2494976"/>
              <a:gd name="connsiteY9" fmla="*/ 399590 h 399590"/>
              <a:gd name="connsiteX10" fmla="*/ 680662 w 2494976"/>
              <a:gd name="connsiteY10" fmla="*/ 399590 h 399590"/>
              <a:gd name="connsiteX11" fmla="*/ 66600 w 2494976"/>
              <a:gd name="connsiteY11" fmla="*/ 399590 h 399590"/>
              <a:gd name="connsiteX12" fmla="*/ 0 w 2494976"/>
              <a:gd name="connsiteY12" fmla="*/ 332990 h 399590"/>
              <a:gd name="connsiteX13" fmla="*/ 0 w 2494976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4976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2939" y="15435"/>
                  <a:pt x="482309" y="-1501"/>
                  <a:pt x="657044" y="0"/>
                </a:cubicBezTo>
                <a:cubicBezTo>
                  <a:pt x="831779" y="1501"/>
                  <a:pt x="997378" y="27931"/>
                  <a:pt x="1294724" y="0"/>
                </a:cubicBezTo>
                <a:cubicBezTo>
                  <a:pt x="1592070" y="-27931"/>
                  <a:pt x="1866321" y="-30810"/>
                  <a:pt x="2428376" y="0"/>
                </a:cubicBezTo>
                <a:cubicBezTo>
                  <a:pt x="2462614" y="3418"/>
                  <a:pt x="2494730" y="25716"/>
                  <a:pt x="2494976" y="66600"/>
                </a:cubicBezTo>
                <a:cubicBezTo>
                  <a:pt x="2495594" y="163177"/>
                  <a:pt x="2500927" y="233743"/>
                  <a:pt x="2494976" y="332990"/>
                </a:cubicBezTo>
                <a:cubicBezTo>
                  <a:pt x="2488819" y="368193"/>
                  <a:pt x="2464340" y="398983"/>
                  <a:pt x="2428376" y="399590"/>
                </a:cubicBezTo>
                <a:cubicBezTo>
                  <a:pt x="2226722" y="397164"/>
                  <a:pt x="2102656" y="425570"/>
                  <a:pt x="1814314" y="399590"/>
                </a:cubicBezTo>
                <a:cubicBezTo>
                  <a:pt x="1525972" y="373610"/>
                  <a:pt x="1418013" y="385330"/>
                  <a:pt x="1200252" y="399590"/>
                </a:cubicBezTo>
                <a:cubicBezTo>
                  <a:pt x="982491" y="413850"/>
                  <a:pt x="790687" y="410311"/>
                  <a:pt x="680662" y="399590"/>
                </a:cubicBezTo>
                <a:cubicBezTo>
                  <a:pt x="570637" y="388870"/>
                  <a:pt x="246662" y="394092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القيمة السوقية - والدفترية</a:t>
            </a:r>
            <a:endParaRPr lang="en-US" sz="14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678076-988B-8F9B-A8FC-63CD78220206}"/>
              </a:ext>
            </a:extLst>
          </p:cNvPr>
          <p:cNvCxnSpPr/>
          <p:nvPr/>
        </p:nvCxnSpPr>
        <p:spPr>
          <a:xfrm>
            <a:off x="1194693" y="1286593"/>
            <a:ext cx="55140" cy="4957978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25E9D-C94D-C722-55E0-EF473A79E508}"/>
              </a:ext>
            </a:extLst>
          </p:cNvPr>
          <p:cNvCxnSpPr/>
          <p:nvPr/>
        </p:nvCxnSpPr>
        <p:spPr>
          <a:xfrm>
            <a:off x="693841" y="5546135"/>
            <a:ext cx="10255984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644F0-FE57-9FF1-EF97-66D78A65808E}"/>
              </a:ext>
            </a:extLst>
          </p:cNvPr>
          <p:cNvCxnSpPr>
            <a:cxnSpLocks/>
          </p:cNvCxnSpPr>
          <p:nvPr/>
        </p:nvCxnSpPr>
        <p:spPr>
          <a:xfrm flipV="1">
            <a:off x="621088" y="4071148"/>
            <a:ext cx="3362755" cy="4671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37757C7-1EBC-8672-91E8-3FFAA04DB02A}"/>
              </a:ext>
            </a:extLst>
          </p:cNvPr>
          <p:cNvSpPr/>
          <p:nvPr/>
        </p:nvSpPr>
        <p:spPr>
          <a:xfrm>
            <a:off x="1823438" y="5848045"/>
            <a:ext cx="1232223" cy="340030"/>
          </a:xfrm>
          <a:custGeom>
            <a:avLst/>
            <a:gdLst>
              <a:gd name="connsiteX0" fmla="*/ 0 w 1232223"/>
              <a:gd name="connsiteY0" fmla="*/ 56673 h 340030"/>
              <a:gd name="connsiteX1" fmla="*/ 56673 w 1232223"/>
              <a:gd name="connsiteY1" fmla="*/ 0 h 340030"/>
              <a:gd name="connsiteX2" fmla="*/ 616112 w 1232223"/>
              <a:gd name="connsiteY2" fmla="*/ 0 h 340030"/>
              <a:gd name="connsiteX3" fmla="*/ 1175550 w 1232223"/>
              <a:gd name="connsiteY3" fmla="*/ 0 h 340030"/>
              <a:gd name="connsiteX4" fmla="*/ 1232223 w 1232223"/>
              <a:gd name="connsiteY4" fmla="*/ 56673 h 340030"/>
              <a:gd name="connsiteX5" fmla="*/ 1232223 w 1232223"/>
              <a:gd name="connsiteY5" fmla="*/ 283357 h 340030"/>
              <a:gd name="connsiteX6" fmla="*/ 1175550 w 1232223"/>
              <a:gd name="connsiteY6" fmla="*/ 340030 h 340030"/>
              <a:gd name="connsiteX7" fmla="*/ 604923 w 1232223"/>
              <a:gd name="connsiteY7" fmla="*/ 340030 h 340030"/>
              <a:gd name="connsiteX8" fmla="*/ 56673 w 1232223"/>
              <a:gd name="connsiteY8" fmla="*/ 340030 h 340030"/>
              <a:gd name="connsiteX9" fmla="*/ 0 w 1232223"/>
              <a:gd name="connsiteY9" fmla="*/ 283357 h 340030"/>
              <a:gd name="connsiteX10" fmla="*/ 0 w 1232223"/>
              <a:gd name="connsiteY10" fmla="*/ 56673 h 34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2223" h="340030" fill="none" extrusionOk="0">
                <a:moveTo>
                  <a:pt x="0" y="56673"/>
                </a:moveTo>
                <a:cubicBezTo>
                  <a:pt x="5365" y="31945"/>
                  <a:pt x="27053" y="-1471"/>
                  <a:pt x="56673" y="0"/>
                </a:cubicBezTo>
                <a:cubicBezTo>
                  <a:pt x="258536" y="-48597"/>
                  <a:pt x="491254" y="48462"/>
                  <a:pt x="616112" y="0"/>
                </a:cubicBezTo>
                <a:cubicBezTo>
                  <a:pt x="740970" y="-48462"/>
                  <a:pt x="995761" y="23672"/>
                  <a:pt x="1175550" y="0"/>
                </a:cubicBezTo>
                <a:cubicBezTo>
                  <a:pt x="1206162" y="-1402"/>
                  <a:pt x="1232315" y="24128"/>
                  <a:pt x="1232223" y="56673"/>
                </a:cubicBezTo>
                <a:cubicBezTo>
                  <a:pt x="1252582" y="114051"/>
                  <a:pt x="1217314" y="232474"/>
                  <a:pt x="1232223" y="283357"/>
                </a:cubicBezTo>
                <a:cubicBezTo>
                  <a:pt x="1227045" y="314870"/>
                  <a:pt x="1210368" y="333688"/>
                  <a:pt x="1175550" y="340030"/>
                </a:cubicBezTo>
                <a:cubicBezTo>
                  <a:pt x="1033160" y="391485"/>
                  <a:pt x="867566" y="310866"/>
                  <a:pt x="604923" y="340030"/>
                </a:cubicBezTo>
                <a:cubicBezTo>
                  <a:pt x="342280" y="369194"/>
                  <a:pt x="326861" y="287107"/>
                  <a:pt x="56673" y="340030"/>
                </a:cubicBezTo>
                <a:cubicBezTo>
                  <a:pt x="25229" y="336143"/>
                  <a:pt x="2241" y="315124"/>
                  <a:pt x="0" y="283357"/>
                </a:cubicBezTo>
                <a:cubicBezTo>
                  <a:pt x="-22171" y="173970"/>
                  <a:pt x="16611" y="118255"/>
                  <a:pt x="0" y="56673"/>
                </a:cubicBezTo>
                <a:close/>
              </a:path>
              <a:path w="1232223" h="340030" stroke="0" extrusionOk="0">
                <a:moveTo>
                  <a:pt x="0" y="56673"/>
                </a:moveTo>
                <a:cubicBezTo>
                  <a:pt x="-5883" y="21744"/>
                  <a:pt x="21369" y="1503"/>
                  <a:pt x="56673" y="0"/>
                </a:cubicBezTo>
                <a:cubicBezTo>
                  <a:pt x="205353" y="-8817"/>
                  <a:pt x="399606" y="32686"/>
                  <a:pt x="638489" y="0"/>
                </a:cubicBezTo>
                <a:cubicBezTo>
                  <a:pt x="877372" y="-32686"/>
                  <a:pt x="922670" y="16309"/>
                  <a:pt x="1175550" y="0"/>
                </a:cubicBezTo>
                <a:cubicBezTo>
                  <a:pt x="1201682" y="-2827"/>
                  <a:pt x="1237113" y="27710"/>
                  <a:pt x="1232223" y="56673"/>
                </a:cubicBezTo>
                <a:cubicBezTo>
                  <a:pt x="1238898" y="122502"/>
                  <a:pt x="1228081" y="194308"/>
                  <a:pt x="1232223" y="283357"/>
                </a:cubicBezTo>
                <a:cubicBezTo>
                  <a:pt x="1233183" y="313094"/>
                  <a:pt x="1203194" y="343243"/>
                  <a:pt x="1175550" y="340030"/>
                </a:cubicBezTo>
                <a:cubicBezTo>
                  <a:pt x="990210" y="391263"/>
                  <a:pt x="795540" y="339912"/>
                  <a:pt x="616112" y="340030"/>
                </a:cubicBezTo>
                <a:cubicBezTo>
                  <a:pt x="436684" y="340148"/>
                  <a:pt x="282071" y="322635"/>
                  <a:pt x="56673" y="340030"/>
                </a:cubicBezTo>
                <a:cubicBezTo>
                  <a:pt x="16636" y="339530"/>
                  <a:pt x="2551" y="307662"/>
                  <a:pt x="0" y="283357"/>
                </a:cubicBezTo>
                <a:cubicBezTo>
                  <a:pt x="-5028" y="197847"/>
                  <a:pt x="2881" y="135761"/>
                  <a:pt x="0" y="566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أ</a:t>
            </a:r>
            <a:endParaRPr lang="en-US" sz="1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BF19E1-9190-6A34-3404-74D0B26AA72A}"/>
              </a:ext>
            </a:extLst>
          </p:cNvPr>
          <p:cNvSpPr/>
          <p:nvPr/>
        </p:nvSpPr>
        <p:spPr>
          <a:xfrm>
            <a:off x="401870" y="3776423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الدفتري</a:t>
            </a:r>
            <a:endParaRPr lang="en-US" sz="1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0AD1955-07E9-6FDF-F0A8-F72C7C4E26D0}"/>
              </a:ext>
            </a:extLst>
          </p:cNvPr>
          <p:cNvSpPr/>
          <p:nvPr/>
        </p:nvSpPr>
        <p:spPr>
          <a:xfrm>
            <a:off x="3517838" y="3764936"/>
            <a:ext cx="766213" cy="443504"/>
          </a:xfrm>
          <a:custGeom>
            <a:avLst/>
            <a:gdLst>
              <a:gd name="connsiteX0" fmla="*/ 0 w 766213"/>
              <a:gd name="connsiteY0" fmla="*/ 73919 h 443504"/>
              <a:gd name="connsiteX1" fmla="*/ 73919 w 766213"/>
              <a:gd name="connsiteY1" fmla="*/ 0 h 443504"/>
              <a:gd name="connsiteX2" fmla="*/ 383107 w 766213"/>
              <a:gd name="connsiteY2" fmla="*/ 0 h 443504"/>
              <a:gd name="connsiteX3" fmla="*/ 692294 w 766213"/>
              <a:gd name="connsiteY3" fmla="*/ 0 h 443504"/>
              <a:gd name="connsiteX4" fmla="*/ 766213 w 766213"/>
              <a:gd name="connsiteY4" fmla="*/ 73919 h 443504"/>
              <a:gd name="connsiteX5" fmla="*/ 766213 w 766213"/>
              <a:gd name="connsiteY5" fmla="*/ 369585 h 443504"/>
              <a:gd name="connsiteX6" fmla="*/ 692294 w 766213"/>
              <a:gd name="connsiteY6" fmla="*/ 443504 h 443504"/>
              <a:gd name="connsiteX7" fmla="*/ 376923 w 766213"/>
              <a:gd name="connsiteY7" fmla="*/ 443504 h 443504"/>
              <a:gd name="connsiteX8" fmla="*/ 73919 w 766213"/>
              <a:gd name="connsiteY8" fmla="*/ 443504 h 443504"/>
              <a:gd name="connsiteX9" fmla="*/ 0 w 766213"/>
              <a:gd name="connsiteY9" fmla="*/ 369585 h 443504"/>
              <a:gd name="connsiteX10" fmla="*/ 0 w 766213"/>
              <a:gd name="connsiteY10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443504" fill="none" extrusionOk="0">
                <a:moveTo>
                  <a:pt x="0" y="73919"/>
                </a:moveTo>
                <a:cubicBezTo>
                  <a:pt x="2712" y="36417"/>
                  <a:pt x="37712" y="-4042"/>
                  <a:pt x="73919" y="0"/>
                </a:cubicBezTo>
                <a:cubicBezTo>
                  <a:pt x="186128" y="-17989"/>
                  <a:pt x="295144" y="6384"/>
                  <a:pt x="383107" y="0"/>
                </a:cubicBezTo>
                <a:cubicBezTo>
                  <a:pt x="471070" y="-6384"/>
                  <a:pt x="541015" y="3549"/>
                  <a:pt x="692294" y="0"/>
                </a:cubicBezTo>
                <a:cubicBezTo>
                  <a:pt x="727849" y="-10741"/>
                  <a:pt x="766820" y="24891"/>
                  <a:pt x="766213" y="73919"/>
                </a:cubicBezTo>
                <a:cubicBezTo>
                  <a:pt x="773468" y="207877"/>
                  <a:pt x="748174" y="286600"/>
                  <a:pt x="766213" y="369585"/>
                </a:cubicBezTo>
                <a:cubicBezTo>
                  <a:pt x="762171" y="410575"/>
                  <a:pt x="737347" y="435881"/>
                  <a:pt x="692294" y="443504"/>
                </a:cubicBezTo>
                <a:cubicBezTo>
                  <a:pt x="573477" y="479702"/>
                  <a:pt x="445751" y="414109"/>
                  <a:pt x="376923" y="443504"/>
                </a:cubicBezTo>
                <a:cubicBezTo>
                  <a:pt x="308095" y="472899"/>
                  <a:pt x="185023" y="417904"/>
                  <a:pt x="73919" y="443504"/>
                </a:cubicBezTo>
                <a:cubicBezTo>
                  <a:pt x="32772" y="434795"/>
                  <a:pt x="1801" y="410784"/>
                  <a:pt x="0" y="369585"/>
                </a:cubicBezTo>
                <a:cubicBezTo>
                  <a:pt x="-1798" y="307599"/>
                  <a:pt x="35044" y="202943"/>
                  <a:pt x="0" y="73919"/>
                </a:cubicBezTo>
                <a:close/>
              </a:path>
              <a:path w="766213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159072" y="-10687"/>
                  <a:pt x="312776" y="3393"/>
                  <a:pt x="395474" y="0"/>
                </a:cubicBezTo>
                <a:cubicBezTo>
                  <a:pt x="478173" y="-3393"/>
                  <a:pt x="587430" y="5216"/>
                  <a:pt x="692294" y="0"/>
                </a:cubicBezTo>
                <a:cubicBezTo>
                  <a:pt x="727038" y="-3327"/>
                  <a:pt x="772836" y="36260"/>
                  <a:pt x="766213" y="73919"/>
                </a:cubicBezTo>
                <a:cubicBezTo>
                  <a:pt x="770340" y="145529"/>
                  <a:pt x="758341" y="295740"/>
                  <a:pt x="766213" y="369585"/>
                </a:cubicBezTo>
                <a:cubicBezTo>
                  <a:pt x="769650" y="404815"/>
                  <a:pt x="724485" y="451090"/>
                  <a:pt x="692294" y="443504"/>
                </a:cubicBezTo>
                <a:cubicBezTo>
                  <a:pt x="622380" y="476277"/>
                  <a:pt x="531507" y="430564"/>
                  <a:pt x="383107" y="443504"/>
                </a:cubicBezTo>
                <a:cubicBezTo>
                  <a:pt x="234707" y="456444"/>
                  <a:pt x="170829" y="411535"/>
                  <a:pt x="73919" y="443504"/>
                </a:cubicBezTo>
                <a:cubicBezTo>
                  <a:pt x="22335" y="442889"/>
                  <a:pt x="3398" y="401092"/>
                  <a:pt x="0" y="369585"/>
                </a:cubicBezTo>
                <a:cubicBezTo>
                  <a:pt x="-13618" y="269906"/>
                  <a:pt x="29487" y="143979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1 $</a:t>
            </a:r>
            <a:endParaRPr lang="en-US" sz="14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77D78B8-DAB9-F7CB-B5FD-8E24E50C8FC2}"/>
              </a:ext>
            </a:extLst>
          </p:cNvPr>
          <p:cNvSpPr/>
          <p:nvPr/>
        </p:nvSpPr>
        <p:spPr>
          <a:xfrm>
            <a:off x="401870" y="4728053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بالسوق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9EE0068-E83C-F447-6734-D9FBB50087A6}"/>
              </a:ext>
            </a:extLst>
          </p:cNvPr>
          <p:cNvSpPr/>
          <p:nvPr/>
        </p:nvSpPr>
        <p:spPr>
          <a:xfrm>
            <a:off x="3517837" y="4602691"/>
            <a:ext cx="766213" cy="396790"/>
          </a:xfrm>
          <a:custGeom>
            <a:avLst/>
            <a:gdLst>
              <a:gd name="connsiteX0" fmla="*/ 0 w 766213"/>
              <a:gd name="connsiteY0" fmla="*/ 66133 h 396790"/>
              <a:gd name="connsiteX1" fmla="*/ 66133 w 766213"/>
              <a:gd name="connsiteY1" fmla="*/ 0 h 396790"/>
              <a:gd name="connsiteX2" fmla="*/ 383107 w 766213"/>
              <a:gd name="connsiteY2" fmla="*/ 0 h 396790"/>
              <a:gd name="connsiteX3" fmla="*/ 700080 w 766213"/>
              <a:gd name="connsiteY3" fmla="*/ 0 h 396790"/>
              <a:gd name="connsiteX4" fmla="*/ 766213 w 766213"/>
              <a:gd name="connsiteY4" fmla="*/ 66133 h 396790"/>
              <a:gd name="connsiteX5" fmla="*/ 766213 w 766213"/>
              <a:gd name="connsiteY5" fmla="*/ 330657 h 396790"/>
              <a:gd name="connsiteX6" fmla="*/ 700080 w 766213"/>
              <a:gd name="connsiteY6" fmla="*/ 396790 h 396790"/>
              <a:gd name="connsiteX7" fmla="*/ 376767 w 766213"/>
              <a:gd name="connsiteY7" fmla="*/ 396790 h 396790"/>
              <a:gd name="connsiteX8" fmla="*/ 66133 w 766213"/>
              <a:gd name="connsiteY8" fmla="*/ 396790 h 396790"/>
              <a:gd name="connsiteX9" fmla="*/ 0 w 766213"/>
              <a:gd name="connsiteY9" fmla="*/ 330657 h 396790"/>
              <a:gd name="connsiteX10" fmla="*/ 0 w 766213"/>
              <a:gd name="connsiteY10" fmla="*/ 66133 h 3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396790" fill="none" extrusionOk="0">
                <a:moveTo>
                  <a:pt x="0" y="66133"/>
                </a:moveTo>
                <a:cubicBezTo>
                  <a:pt x="1915" y="31954"/>
                  <a:pt x="35400" y="-5071"/>
                  <a:pt x="66133" y="0"/>
                </a:cubicBezTo>
                <a:cubicBezTo>
                  <a:pt x="130408" y="-14272"/>
                  <a:pt x="232324" y="17925"/>
                  <a:pt x="383107" y="0"/>
                </a:cubicBezTo>
                <a:cubicBezTo>
                  <a:pt x="533890" y="-17925"/>
                  <a:pt x="627277" y="14505"/>
                  <a:pt x="700080" y="0"/>
                </a:cubicBezTo>
                <a:cubicBezTo>
                  <a:pt x="732503" y="-8360"/>
                  <a:pt x="766972" y="19343"/>
                  <a:pt x="766213" y="66133"/>
                </a:cubicBezTo>
                <a:cubicBezTo>
                  <a:pt x="782121" y="183209"/>
                  <a:pt x="758628" y="256255"/>
                  <a:pt x="766213" y="330657"/>
                </a:cubicBezTo>
                <a:cubicBezTo>
                  <a:pt x="761694" y="367367"/>
                  <a:pt x="739397" y="391756"/>
                  <a:pt x="700080" y="396790"/>
                </a:cubicBezTo>
                <a:cubicBezTo>
                  <a:pt x="576907" y="419955"/>
                  <a:pt x="463169" y="370452"/>
                  <a:pt x="376767" y="396790"/>
                </a:cubicBezTo>
                <a:cubicBezTo>
                  <a:pt x="290365" y="423128"/>
                  <a:pt x="133776" y="386663"/>
                  <a:pt x="66133" y="396790"/>
                </a:cubicBezTo>
                <a:cubicBezTo>
                  <a:pt x="29312" y="388787"/>
                  <a:pt x="5329" y="368292"/>
                  <a:pt x="0" y="330657"/>
                </a:cubicBezTo>
                <a:cubicBezTo>
                  <a:pt x="-30276" y="210901"/>
                  <a:pt x="30309" y="132279"/>
                  <a:pt x="0" y="66133"/>
                </a:cubicBezTo>
                <a:close/>
              </a:path>
              <a:path w="766213" h="396790" stroke="0" extrusionOk="0">
                <a:moveTo>
                  <a:pt x="0" y="66133"/>
                </a:moveTo>
                <a:cubicBezTo>
                  <a:pt x="-6850" y="25384"/>
                  <a:pt x="24847" y="1787"/>
                  <a:pt x="66133" y="0"/>
                </a:cubicBezTo>
                <a:cubicBezTo>
                  <a:pt x="204719" y="-31005"/>
                  <a:pt x="318314" y="29560"/>
                  <a:pt x="395785" y="0"/>
                </a:cubicBezTo>
                <a:cubicBezTo>
                  <a:pt x="473256" y="-29560"/>
                  <a:pt x="634428" y="22725"/>
                  <a:pt x="700080" y="0"/>
                </a:cubicBezTo>
                <a:cubicBezTo>
                  <a:pt x="728803" y="-4268"/>
                  <a:pt x="769575" y="31215"/>
                  <a:pt x="766213" y="66133"/>
                </a:cubicBezTo>
                <a:cubicBezTo>
                  <a:pt x="771995" y="167897"/>
                  <a:pt x="763635" y="229588"/>
                  <a:pt x="766213" y="330657"/>
                </a:cubicBezTo>
                <a:cubicBezTo>
                  <a:pt x="770593" y="360053"/>
                  <a:pt x="731268" y="401479"/>
                  <a:pt x="700080" y="396790"/>
                </a:cubicBezTo>
                <a:cubicBezTo>
                  <a:pt x="613275" y="428663"/>
                  <a:pt x="537709" y="376274"/>
                  <a:pt x="383107" y="396790"/>
                </a:cubicBezTo>
                <a:cubicBezTo>
                  <a:pt x="228505" y="417306"/>
                  <a:pt x="189451" y="362956"/>
                  <a:pt x="66133" y="396790"/>
                </a:cubicBezTo>
                <a:cubicBezTo>
                  <a:pt x="28615" y="396733"/>
                  <a:pt x="986" y="364478"/>
                  <a:pt x="0" y="330657"/>
                </a:cubicBezTo>
                <a:cubicBezTo>
                  <a:pt x="-27884" y="256951"/>
                  <a:pt x="7740" y="127251"/>
                  <a:pt x="0" y="6613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$ 0.5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FEB70E-C476-62D1-BCD1-A0151147F0F3}"/>
              </a:ext>
            </a:extLst>
          </p:cNvPr>
          <p:cNvSpPr/>
          <p:nvPr/>
        </p:nvSpPr>
        <p:spPr>
          <a:xfrm>
            <a:off x="8404209" y="1500857"/>
            <a:ext cx="2920110" cy="443504"/>
          </a:xfrm>
          <a:solidFill>
            <a:schemeClr val="tx1"/>
          </a:solidFill>
          <a:ln w="63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308CE9-D701-3CFA-3523-D113100161DB}"/>
              </a:ext>
            </a:extLst>
          </p:cNvPr>
          <p:cNvSpPr/>
          <p:nvPr/>
        </p:nvSpPr>
        <p:spPr>
          <a:xfrm>
            <a:off x="5373507" y="262942"/>
            <a:ext cx="2113689" cy="443504"/>
          </a:xfrm>
          <a:custGeom>
            <a:avLst/>
            <a:gdLst>
              <a:gd name="connsiteX0" fmla="*/ 0 w 2113689"/>
              <a:gd name="connsiteY0" fmla="*/ 73919 h 443504"/>
              <a:gd name="connsiteX1" fmla="*/ 73919 w 2113689"/>
              <a:gd name="connsiteY1" fmla="*/ 0 h 443504"/>
              <a:gd name="connsiteX2" fmla="*/ 748861 w 2113689"/>
              <a:gd name="connsiteY2" fmla="*/ 0 h 443504"/>
              <a:gd name="connsiteX3" fmla="*/ 1404145 w 2113689"/>
              <a:gd name="connsiteY3" fmla="*/ 0 h 443504"/>
              <a:gd name="connsiteX4" fmla="*/ 2039770 w 2113689"/>
              <a:gd name="connsiteY4" fmla="*/ 0 h 443504"/>
              <a:gd name="connsiteX5" fmla="*/ 2113689 w 2113689"/>
              <a:gd name="connsiteY5" fmla="*/ 73919 h 443504"/>
              <a:gd name="connsiteX6" fmla="*/ 2113689 w 2113689"/>
              <a:gd name="connsiteY6" fmla="*/ 369585 h 443504"/>
              <a:gd name="connsiteX7" fmla="*/ 2039770 w 2113689"/>
              <a:gd name="connsiteY7" fmla="*/ 443504 h 443504"/>
              <a:gd name="connsiteX8" fmla="*/ 1364828 w 2113689"/>
              <a:gd name="connsiteY8" fmla="*/ 443504 h 443504"/>
              <a:gd name="connsiteX9" fmla="*/ 768520 w 2113689"/>
              <a:gd name="connsiteY9" fmla="*/ 443504 h 443504"/>
              <a:gd name="connsiteX10" fmla="*/ 73919 w 2113689"/>
              <a:gd name="connsiteY10" fmla="*/ 443504 h 443504"/>
              <a:gd name="connsiteX11" fmla="*/ 0 w 2113689"/>
              <a:gd name="connsiteY11" fmla="*/ 369585 h 443504"/>
              <a:gd name="connsiteX12" fmla="*/ 0 w 2113689"/>
              <a:gd name="connsiteY12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3689" h="443504" fill="none" extrusionOk="0">
                <a:moveTo>
                  <a:pt x="0" y="73919"/>
                </a:moveTo>
                <a:cubicBezTo>
                  <a:pt x="-9166" y="34600"/>
                  <a:pt x="27660" y="-3750"/>
                  <a:pt x="73919" y="0"/>
                </a:cubicBezTo>
                <a:cubicBezTo>
                  <a:pt x="289181" y="-30074"/>
                  <a:pt x="533752" y="-1126"/>
                  <a:pt x="748861" y="0"/>
                </a:cubicBezTo>
                <a:cubicBezTo>
                  <a:pt x="963970" y="1126"/>
                  <a:pt x="1168931" y="-20338"/>
                  <a:pt x="1404145" y="0"/>
                </a:cubicBezTo>
                <a:cubicBezTo>
                  <a:pt x="1639359" y="20338"/>
                  <a:pt x="1900433" y="30842"/>
                  <a:pt x="2039770" y="0"/>
                </a:cubicBezTo>
                <a:cubicBezTo>
                  <a:pt x="2078201" y="99"/>
                  <a:pt x="2116393" y="28220"/>
                  <a:pt x="2113689" y="73919"/>
                </a:cubicBezTo>
                <a:cubicBezTo>
                  <a:pt x="2102102" y="204463"/>
                  <a:pt x="2103504" y="300000"/>
                  <a:pt x="2113689" y="369585"/>
                </a:cubicBezTo>
                <a:cubicBezTo>
                  <a:pt x="2115046" y="413096"/>
                  <a:pt x="2072542" y="447750"/>
                  <a:pt x="2039770" y="443504"/>
                </a:cubicBezTo>
                <a:cubicBezTo>
                  <a:pt x="1821422" y="413135"/>
                  <a:pt x="1603226" y="467087"/>
                  <a:pt x="1364828" y="443504"/>
                </a:cubicBezTo>
                <a:cubicBezTo>
                  <a:pt x="1126430" y="419921"/>
                  <a:pt x="1009619" y="415464"/>
                  <a:pt x="768520" y="443504"/>
                </a:cubicBezTo>
                <a:cubicBezTo>
                  <a:pt x="527421" y="471544"/>
                  <a:pt x="276271" y="422316"/>
                  <a:pt x="73919" y="443504"/>
                </a:cubicBezTo>
                <a:cubicBezTo>
                  <a:pt x="40467" y="446084"/>
                  <a:pt x="2558" y="419026"/>
                  <a:pt x="0" y="369585"/>
                </a:cubicBezTo>
                <a:cubicBezTo>
                  <a:pt x="-11038" y="268022"/>
                  <a:pt x="12863" y="158141"/>
                  <a:pt x="0" y="73919"/>
                </a:cubicBezTo>
                <a:close/>
              </a:path>
              <a:path w="2113689" h="443504" stroke="0" extrusionOk="0">
                <a:moveTo>
                  <a:pt x="0" y="73919"/>
                </a:moveTo>
                <a:cubicBezTo>
                  <a:pt x="-4739" y="30172"/>
                  <a:pt x="29632" y="1300"/>
                  <a:pt x="73919" y="0"/>
                </a:cubicBezTo>
                <a:cubicBezTo>
                  <a:pt x="214652" y="-31515"/>
                  <a:pt x="609040" y="9852"/>
                  <a:pt x="768520" y="0"/>
                </a:cubicBezTo>
                <a:cubicBezTo>
                  <a:pt x="928000" y="-9852"/>
                  <a:pt x="1219388" y="-11085"/>
                  <a:pt x="1404145" y="0"/>
                </a:cubicBezTo>
                <a:cubicBezTo>
                  <a:pt x="1588902" y="11085"/>
                  <a:pt x="1733215" y="6909"/>
                  <a:pt x="2039770" y="0"/>
                </a:cubicBezTo>
                <a:cubicBezTo>
                  <a:pt x="2080176" y="-1345"/>
                  <a:pt x="2115922" y="24833"/>
                  <a:pt x="2113689" y="73919"/>
                </a:cubicBezTo>
                <a:cubicBezTo>
                  <a:pt x="2120428" y="147158"/>
                  <a:pt x="2127400" y="266851"/>
                  <a:pt x="2113689" y="369585"/>
                </a:cubicBezTo>
                <a:cubicBezTo>
                  <a:pt x="2113427" y="407906"/>
                  <a:pt x="2078709" y="446124"/>
                  <a:pt x="2039770" y="443504"/>
                </a:cubicBezTo>
                <a:cubicBezTo>
                  <a:pt x="1844796" y="422112"/>
                  <a:pt x="1639699" y="436800"/>
                  <a:pt x="1423803" y="443504"/>
                </a:cubicBezTo>
                <a:cubicBezTo>
                  <a:pt x="1207907" y="450208"/>
                  <a:pt x="929126" y="419873"/>
                  <a:pt x="768520" y="443504"/>
                </a:cubicBezTo>
                <a:cubicBezTo>
                  <a:pt x="607914" y="467135"/>
                  <a:pt x="411682" y="426489"/>
                  <a:pt x="73919" y="443504"/>
                </a:cubicBezTo>
                <a:cubicBezTo>
                  <a:pt x="39469" y="437205"/>
                  <a:pt x="5549" y="406831"/>
                  <a:pt x="0" y="369585"/>
                </a:cubicBezTo>
                <a:cubicBezTo>
                  <a:pt x="-2613" y="256877"/>
                  <a:pt x="-2122" y="1576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Boeing (BA)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97E1E7-8D56-5844-3073-FDF1B95BC74B}"/>
              </a:ext>
            </a:extLst>
          </p:cNvPr>
          <p:cNvSpPr/>
          <p:nvPr/>
        </p:nvSpPr>
        <p:spPr>
          <a:xfrm>
            <a:off x="5184664" y="4620895"/>
            <a:ext cx="5596682" cy="709580"/>
          </a:xfrm>
          <a:custGeom>
            <a:avLst/>
            <a:gdLst>
              <a:gd name="connsiteX0" fmla="*/ 0 w 5596682"/>
              <a:gd name="connsiteY0" fmla="*/ 118266 h 709580"/>
              <a:gd name="connsiteX1" fmla="*/ 118266 w 5596682"/>
              <a:gd name="connsiteY1" fmla="*/ 0 h 709580"/>
              <a:gd name="connsiteX2" fmla="*/ 788285 w 5596682"/>
              <a:gd name="connsiteY2" fmla="*/ 0 h 709580"/>
              <a:gd name="connsiteX3" fmla="*/ 1351101 w 5596682"/>
              <a:gd name="connsiteY3" fmla="*/ 0 h 709580"/>
              <a:gd name="connsiteX4" fmla="*/ 2074721 w 5596682"/>
              <a:gd name="connsiteY4" fmla="*/ 0 h 709580"/>
              <a:gd name="connsiteX5" fmla="*/ 2637537 w 5596682"/>
              <a:gd name="connsiteY5" fmla="*/ 0 h 709580"/>
              <a:gd name="connsiteX6" fmla="*/ 3361157 w 5596682"/>
              <a:gd name="connsiteY6" fmla="*/ 0 h 709580"/>
              <a:gd name="connsiteX7" fmla="*/ 3870371 w 5596682"/>
              <a:gd name="connsiteY7" fmla="*/ 0 h 709580"/>
              <a:gd name="connsiteX8" fmla="*/ 4593991 w 5596682"/>
              <a:gd name="connsiteY8" fmla="*/ 0 h 709580"/>
              <a:gd name="connsiteX9" fmla="*/ 5478416 w 5596682"/>
              <a:gd name="connsiteY9" fmla="*/ 0 h 709580"/>
              <a:gd name="connsiteX10" fmla="*/ 5596682 w 5596682"/>
              <a:gd name="connsiteY10" fmla="*/ 118266 h 709580"/>
              <a:gd name="connsiteX11" fmla="*/ 5596682 w 5596682"/>
              <a:gd name="connsiteY11" fmla="*/ 591314 h 709580"/>
              <a:gd name="connsiteX12" fmla="*/ 5478416 w 5596682"/>
              <a:gd name="connsiteY12" fmla="*/ 709580 h 709580"/>
              <a:gd name="connsiteX13" fmla="*/ 4915600 w 5596682"/>
              <a:gd name="connsiteY13" fmla="*/ 709580 h 709580"/>
              <a:gd name="connsiteX14" fmla="*/ 4299183 w 5596682"/>
              <a:gd name="connsiteY14" fmla="*/ 709580 h 709580"/>
              <a:gd name="connsiteX15" fmla="*/ 3629164 w 5596682"/>
              <a:gd name="connsiteY15" fmla="*/ 709580 h 709580"/>
              <a:gd name="connsiteX16" fmla="*/ 3066349 w 5596682"/>
              <a:gd name="connsiteY16" fmla="*/ 709580 h 709580"/>
              <a:gd name="connsiteX17" fmla="*/ 2289127 w 5596682"/>
              <a:gd name="connsiteY17" fmla="*/ 709580 h 709580"/>
              <a:gd name="connsiteX18" fmla="*/ 1619108 w 5596682"/>
              <a:gd name="connsiteY18" fmla="*/ 709580 h 709580"/>
              <a:gd name="connsiteX19" fmla="*/ 841886 w 5596682"/>
              <a:gd name="connsiteY19" fmla="*/ 709580 h 709580"/>
              <a:gd name="connsiteX20" fmla="*/ 118266 w 5596682"/>
              <a:gd name="connsiteY20" fmla="*/ 709580 h 709580"/>
              <a:gd name="connsiteX21" fmla="*/ 0 w 5596682"/>
              <a:gd name="connsiteY21" fmla="*/ 591314 h 709580"/>
              <a:gd name="connsiteX22" fmla="*/ 0 w 5596682"/>
              <a:gd name="connsiteY22" fmla="*/ 118266 h 70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6682" h="709580" fill="none" extrusionOk="0">
                <a:moveTo>
                  <a:pt x="0" y="118266"/>
                </a:moveTo>
                <a:cubicBezTo>
                  <a:pt x="-2119" y="52829"/>
                  <a:pt x="65212" y="10558"/>
                  <a:pt x="118266" y="0"/>
                </a:cubicBezTo>
                <a:cubicBezTo>
                  <a:pt x="318265" y="-19082"/>
                  <a:pt x="506222" y="10273"/>
                  <a:pt x="788285" y="0"/>
                </a:cubicBezTo>
                <a:cubicBezTo>
                  <a:pt x="1070348" y="-10273"/>
                  <a:pt x="1162629" y="14883"/>
                  <a:pt x="1351101" y="0"/>
                </a:cubicBezTo>
                <a:cubicBezTo>
                  <a:pt x="1539573" y="-14883"/>
                  <a:pt x="1797079" y="-14900"/>
                  <a:pt x="2074721" y="0"/>
                </a:cubicBezTo>
                <a:cubicBezTo>
                  <a:pt x="2352363" y="14900"/>
                  <a:pt x="2518226" y="-2042"/>
                  <a:pt x="2637537" y="0"/>
                </a:cubicBezTo>
                <a:cubicBezTo>
                  <a:pt x="2756848" y="2042"/>
                  <a:pt x="3207611" y="13387"/>
                  <a:pt x="3361157" y="0"/>
                </a:cubicBezTo>
                <a:cubicBezTo>
                  <a:pt x="3514703" y="-13387"/>
                  <a:pt x="3660590" y="15562"/>
                  <a:pt x="3870371" y="0"/>
                </a:cubicBezTo>
                <a:cubicBezTo>
                  <a:pt x="4080152" y="-15562"/>
                  <a:pt x="4283663" y="-14126"/>
                  <a:pt x="4593991" y="0"/>
                </a:cubicBezTo>
                <a:cubicBezTo>
                  <a:pt x="4904319" y="14126"/>
                  <a:pt x="5217668" y="33352"/>
                  <a:pt x="5478416" y="0"/>
                </a:cubicBezTo>
                <a:cubicBezTo>
                  <a:pt x="5536295" y="4170"/>
                  <a:pt x="5598850" y="58823"/>
                  <a:pt x="5596682" y="118266"/>
                </a:cubicBezTo>
                <a:cubicBezTo>
                  <a:pt x="5579059" y="354536"/>
                  <a:pt x="5618419" y="415660"/>
                  <a:pt x="5596682" y="591314"/>
                </a:cubicBezTo>
                <a:cubicBezTo>
                  <a:pt x="5604715" y="654505"/>
                  <a:pt x="5543483" y="711310"/>
                  <a:pt x="5478416" y="709580"/>
                </a:cubicBezTo>
                <a:cubicBezTo>
                  <a:pt x="5348806" y="708516"/>
                  <a:pt x="5165997" y="718692"/>
                  <a:pt x="4915600" y="709580"/>
                </a:cubicBezTo>
                <a:cubicBezTo>
                  <a:pt x="4665203" y="700468"/>
                  <a:pt x="4522849" y="714083"/>
                  <a:pt x="4299183" y="709580"/>
                </a:cubicBezTo>
                <a:cubicBezTo>
                  <a:pt x="4075517" y="705077"/>
                  <a:pt x="3861926" y="742320"/>
                  <a:pt x="3629164" y="709580"/>
                </a:cubicBezTo>
                <a:cubicBezTo>
                  <a:pt x="3396402" y="676840"/>
                  <a:pt x="3294865" y="704485"/>
                  <a:pt x="3066349" y="709580"/>
                </a:cubicBezTo>
                <a:cubicBezTo>
                  <a:pt x="2837833" y="714675"/>
                  <a:pt x="2496193" y="729974"/>
                  <a:pt x="2289127" y="709580"/>
                </a:cubicBezTo>
                <a:cubicBezTo>
                  <a:pt x="2082061" y="689186"/>
                  <a:pt x="1908958" y="712908"/>
                  <a:pt x="1619108" y="709580"/>
                </a:cubicBezTo>
                <a:cubicBezTo>
                  <a:pt x="1329258" y="706252"/>
                  <a:pt x="1009803" y="682443"/>
                  <a:pt x="841886" y="709580"/>
                </a:cubicBezTo>
                <a:cubicBezTo>
                  <a:pt x="673969" y="736717"/>
                  <a:pt x="297401" y="725592"/>
                  <a:pt x="118266" y="709580"/>
                </a:cubicBezTo>
                <a:cubicBezTo>
                  <a:pt x="49009" y="724010"/>
                  <a:pt x="4041" y="649826"/>
                  <a:pt x="0" y="591314"/>
                </a:cubicBezTo>
                <a:cubicBezTo>
                  <a:pt x="-2766" y="361595"/>
                  <a:pt x="5051" y="291388"/>
                  <a:pt x="0" y="118266"/>
                </a:cubicBezTo>
                <a:close/>
              </a:path>
              <a:path w="5596682" h="709580" stroke="0" extrusionOk="0">
                <a:moveTo>
                  <a:pt x="0" y="118266"/>
                </a:moveTo>
                <a:cubicBezTo>
                  <a:pt x="-3719" y="50655"/>
                  <a:pt x="43210" y="3655"/>
                  <a:pt x="118266" y="0"/>
                </a:cubicBezTo>
                <a:cubicBezTo>
                  <a:pt x="438590" y="-8681"/>
                  <a:pt x="604127" y="-14785"/>
                  <a:pt x="895488" y="0"/>
                </a:cubicBezTo>
                <a:cubicBezTo>
                  <a:pt x="1186849" y="14785"/>
                  <a:pt x="1290774" y="-18877"/>
                  <a:pt x="1511905" y="0"/>
                </a:cubicBezTo>
                <a:cubicBezTo>
                  <a:pt x="1733036" y="18877"/>
                  <a:pt x="1845841" y="-14304"/>
                  <a:pt x="2074721" y="0"/>
                </a:cubicBezTo>
                <a:cubicBezTo>
                  <a:pt x="2303601" y="14304"/>
                  <a:pt x="2455428" y="10538"/>
                  <a:pt x="2798341" y="0"/>
                </a:cubicBezTo>
                <a:cubicBezTo>
                  <a:pt x="3141254" y="-10538"/>
                  <a:pt x="3281578" y="-2421"/>
                  <a:pt x="3414758" y="0"/>
                </a:cubicBezTo>
                <a:cubicBezTo>
                  <a:pt x="3547938" y="2421"/>
                  <a:pt x="3938268" y="29329"/>
                  <a:pt x="4191980" y="0"/>
                </a:cubicBezTo>
                <a:cubicBezTo>
                  <a:pt x="4445692" y="-29329"/>
                  <a:pt x="4605543" y="23002"/>
                  <a:pt x="4754796" y="0"/>
                </a:cubicBezTo>
                <a:cubicBezTo>
                  <a:pt x="4904049" y="-23002"/>
                  <a:pt x="5240915" y="31132"/>
                  <a:pt x="5478416" y="0"/>
                </a:cubicBezTo>
                <a:cubicBezTo>
                  <a:pt x="5554284" y="2537"/>
                  <a:pt x="5590337" y="51923"/>
                  <a:pt x="5596682" y="118266"/>
                </a:cubicBezTo>
                <a:cubicBezTo>
                  <a:pt x="5581071" y="252708"/>
                  <a:pt x="5613727" y="489691"/>
                  <a:pt x="5596682" y="591314"/>
                </a:cubicBezTo>
                <a:cubicBezTo>
                  <a:pt x="5600364" y="652992"/>
                  <a:pt x="5553499" y="703283"/>
                  <a:pt x="5478416" y="709580"/>
                </a:cubicBezTo>
                <a:cubicBezTo>
                  <a:pt x="5198257" y="704043"/>
                  <a:pt x="4995937" y="726401"/>
                  <a:pt x="4808397" y="709580"/>
                </a:cubicBezTo>
                <a:cubicBezTo>
                  <a:pt x="4620857" y="692759"/>
                  <a:pt x="4385330" y="681644"/>
                  <a:pt x="4245582" y="709580"/>
                </a:cubicBezTo>
                <a:cubicBezTo>
                  <a:pt x="4105835" y="737516"/>
                  <a:pt x="3865907" y="709731"/>
                  <a:pt x="3575563" y="709580"/>
                </a:cubicBezTo>
                <a:cubicBezTo>
                  <a:pt x="3285219" y="709429"/>
                  <a:pt x="3149520" y="729687"/>
                  <a:pt x="2798341" y="709580"/>
                </a:cubicBezTo>
                <a:cubicBezTo>
                  <a:pt x="2447162" y="689473"/>
                  <a:pt x="2268843" y="689468"/>
                  <a:pt x="2128322" y="709580"/>
                </a:cubicBezTo>
                <a:cubicBezTo>
                  <a:pt x="1987801" y="729692"/>
                  <a:pt x="1735520" y="728032"/>
                  <a:pt x="1619108" y="709580"/>
                </a:cubicBezTo>
                <a:cubicBezTo>
                  <a:pt x="1502696" y="691128"/>
                  <a:pt x="1323147" y="721335"/>
                  <a:pt x="1056292" y="709580"/>
                </a:cubicBezTo>
                <a:cubicBezTo>
                  <a:pt x="789437" y="697825"/>
                  <a:pt x="520455" y="749714"/>
                  <a:pt x="118266" y="709580"/>
                </a:cubicBezTo>
                <a:cubicBezTo>
                  <a:pt x="68250" y="706342"/>
                  <a:pt x="1634" y="672146"/>
                  <a:pt x="0" y="591314"/>
                </a:cubicBezTo>
                <a:cubicBezTo>
                  <a:pt x="-2309" y="368869"/>
                  <a:pt x="-19721" y="297591"/>
                  <a:pt x="0" y="11826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الأحداث الطارئة </a:t>
            </a:r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مثل الدعاوى القضائية أو الكوارث الطبيعية </a:t>
            </a:r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يمكن أن تؤثر بشكل كبير على قيمة الشركة في السوق. 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49EB6E-86DC-7848-B226-2AF4FC8E6117}"/>
              </a:ext>
            </a:extLst>
          </p:cNvPr>
          <p:cNvSpPr/>
          <p:nvPr/>
        </p:nvSpPr>
        <p:spPr>
          <a:xfrm>
            <a:off x="5008523" y="5634359"/>
            <a:ext cx="5832556" cy="709580"/>
          </a:xfrm>
          <a:custGeom>
            <a:avLst/>
            <a:gdLst>
              <a:gd name="connsiteX0" fmla="*/ 0 w 5832556"/>
              <a:gd name="connsiteY0" fmla="*/ 118266 h 709580"/>
              <a:gd name="connsiteX1" fmla="*/ 118266 w 5832556"/>
              <a:gd name="connsiteY1" fmla="*/ 0 h 709580"/>
              <a:gd name="connsiteX2" fmla="*/ 817769 w 5832556"/>
              <a:gd name="connsiteY2" fmla="*/ 0 h 709580"/>
              <a:gd name="connsiteX3" fmla="*/ 1405352 w 5832556"/>
              <a:gd name="connsiteY3" fmla="*/ 0 h 709580"/>
              <a:gd name="connsiteX4" fmla="*/ 2160815 w 5832556"/>
              <a:gd name="connsiteY4" fmla="*/ 0 h 709580"/>
              <a:gd name="connsiteX5" fmla="*/ 2748397 w 5832556"/>
              <a:gd name="connsiteY5" fmla="*/ 0 h 709580"/>
              <a:gd name="connsiteX6" fmla="*/ 3503861 w 5832556"/>
              <a:gd name="connsiteY6" fmla="*/ 0 h 709580"/>
              <a:gd name="connsiteX7" fmla="*/ 4035483 w 5832556"/>
              <a:gd name="connsiteY7" fmla="*/ 0 h 709580"/>
              <a:gd name="connsiteX8" fmla="*/ 4790946 w 5832556"/>
              <a:gd name="connsiteY8" fmla="*/ 0 h 709580"/>
              <a:gd name="connsiteX9" fmla="*/ 5714290 w 5832556"/>
              <a:gd name="connsiteY9" fmla="*/ 0 h 709580"/>
              <a:gd name="connsiteX10" fmla="*/ 5832556 w 5832556"/>
              <a:gd name="connsiteY10" fmla="*/ 118266 h 709580"/>
              <a:gd name="connsiteX11" fmla="*/ 5832556 w 5832556"/>
              <a:gd name="connsiteY11" fmla="*/ 591314 h 709580"/>
              <a:gd name="connsiteX12" fmla="*/ 5714290 w 5832556"/>
              <a:gd name="connsiteY12" fmla="*/ 709580 h 709580"/>
              <a:gd name="connsiteX13" fmla="*/ 5126707 w 5832556"/>
              <a:gd name="connsiteY13" fmla="*/ 709580 h 709580"/>
              <a:gd name="connsiteX14" fmla="*/ 4483165 w 5832556"/>
              <a:gd name="connsiteY14" fmla="*/ 709580 h 709580"/>
              <a:gd name="connsiteX15" fmla="*/ 3783662 w 5832556"/>
              <a:gd name="connsiteY15" fmla="*/ 709580 h 709580"/>
              <a:gd name="connsiteX16" fmla="*/ 3196079 w 5832556"/>
              <a:gd name="connsiteY16" fmla="*/ 709580 h 709580"/>
              <a:gd name="connsiteX17" fmla="*/ 2384656 w 5832556"/>
              <a:gd name="connsiteY17" fmla="*/ 709580 h 709580"/>
              <a:gd name="connsiteX18" fmla="*/ 1685153 w 5832556"/>
              <a:gd name="connsiteY18" fmla="*/ 709580 h 709580"/>
              <a:gd name="connsiteX19" fmla="*/ 873729 w 5832556"/>
              <a:gd name="connsiteY19" fmla="*/ 709580 h 709580"/>
              <a:gd name="connsiteX20" fmla="*/ 118266 w 5832556"/>
              <a:gd name="connsiteY20" fmla="*/ 709580 h 709580"/>
              <a:gd name="connsiteX21" fmla="*/ 0 w 5832556"/>
              <a:gd name="connsiteY21" fmla="*/ 591314 h 709580"/>
              <a:gd name="connsiteX22" fmla="*/ 0 w 5832556"/>
              <a:gd name="connsiteY22" fmla="*/ 118266 h 70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832556" h="709580" fill="none" extrusionOk="0">
                <a:moveTo>
                  <a:pt x="0" y="118266"/>
                </a:moveTo>
                <a:cubicBezTo>
                  <a:pt x="-2119" y="52829"/>
                  <a:pt x="65212" y="10558"/>
                  <a:pt x="118266" y="0"/>
                </a:cubicBezTo>
                <a:cubicBezTo>
                  <a:pt x="429928" y="19267"/>
                  <a:pt x="560664" y="-12647"/>
                  <a:pt x="817769" y="0"/>
                </a:cubicBezTo>
                <a:cubicBezTo>
                  <a:pt x="1074874" y="12647"/>
                  <a:pt x="1263110" y="25754"/>
                  <a:pt x="1405352" y="0"/>
                </a:cubicBezTo>
                <a:cubicBezTo>
                  <a:pt x="1547594" y="-25754"/>
                  <a:pt x="1958705" y="5591"/>
                  <a:pt x="2160815" y="0"/>
                </a:cubicBezTo>
                <a:cubicBezTo>
                  <a:pt x="2362925" y="-5591"/>
                  <a:pt x="2558842" y="-3363"/>
                  <a:pt x="2748397" y="0"/>
                </a:cubicBezTo>
                <a:cubicBezTo>
                  <a:pt x="2937952" y="3363"/>
                  <a:pt x="3156097" y="24021"/>
                  <a:pt x="3503861" y="0"/>
                </a:cubicBezTo>
                <a:cubicBezTo>
                  <a:pt x="3851625" y="-24021"/>
                  <a:pt x="3806124" y="-3785"/>
                  <a:pt x="4035483" y="0"/>
                </a:cubicBezTo>
                <a:cubicBezTo>
                  <a:pt x="4264842" y="3785"/>
                  <a:pt x="4530713" y="-11063"/>
                  <a:pt x="4790946" y="0"/>
                </a:cubicBezTo>
                <a:cubicBezTo>
                  <a:pt x="5051179" y="11063"/>
                  <a:pt x="5469598" y="-9435"/>
                  <a:pt x="5714290" y="0"/>
                </a:cubicBezTo>
                <a:cubicBezTo>
                  <a:pt x="5772169" y="4170"/>
                  <a:pt x="5834724" y="58823"/>
                  <a:pt x="5832556" y="118266"/>
                </a:cubicBezTo>
                <a:cubicBezTo>
                  <a:pt x="5814933" y="354536"/>
                  <a:pt x="5854293" y="415660"/>
                  <a:pt x="5832556" y="591314"/>
                </a:cubicBezTo>
                <a:cubicBezTo>
                  <a:pt x="5840589" y="654505"/>
                  <a:pt x="5779357" y="711310"/>
                  <a:pt x="5714290" y="709580"/>
                </a:cubicBezTo>
                <a:cubicBezTo>
                  <a:pt x="5551295" y="734592"/>
                  <a:pt x="5333141" y="711213"/>
                  <a:pt x="5126707" y="709580"/>
                </a:cubicBezTo>
                <a:cubicBezTo>
                  <a:pt x="4920273" y="707947"/>
                  <a:pt x="4744880" y="734821"/>
                  <a:pt x="4483165" y="709580"/>
                </a:cubicBezTo>
                <a:cubicBezTo>
                  <a:pt x="4221450" y="684339"/>
                  <a:pt x="3987619" y="721091"/>
                  <a:pt x="3783662" y="709580"/>
                </a:cubicBezTo>
                <a:cubicBezTo>
                  <a:pt x="3579705" y="698069"/>
                  <a:pt x="3322357" y="686984"/>
                  <a:pt x="3196079" y="709580"/>
                </a:cubicBezTo>
                <a:cubicBezTo>
                  <a:pt x="3069801" y="732176"/>
                  <a:pt x="2712510" y="746425"/>
                  <a:pt x="2384656" y="709580"/>
                </a:cubicBezTo>
                <a:cubicBezTo>
                  <a:pt x="2056802" y="672735"/>
                  <a:pt x="2023578" y="695460"/>
                  <a:pt x="1685153" y="709580"/>
                </a:cubicBezTo>
                <a:cubicBezTo>
                  <a:pt x="1346728" y="723700"/>
                  <a:pt x="1068633" y="674249"/>
                  <a:pt x="873729" y="709580"/>
                </a:cubicBezTo>
                <a:cubicBezTo>
                  <a:pt x="678825" y="744911"/>
                  <a:pt x="483069" y="706935"/>
                  <a:pt x="118266" y="709580"/>
                </a:cubicBezTo>
                <a:cubicBezTo>
                  <a:pt x="49009" y="724010"/>
                  <a:pt x="4041" y="649826"/>
                  <a:pt x="0" y="591314"/>
                </a:cubicBezTo>
                <a:cubicBezTo>
                  <a:pt x="-2766" y="361595"/>
                  <a:pt x="5051" y="291388"/>
                  <a:pt x="0" y="118266"/>
                </a:cubicBezTo>
                <a:close/>
              </a:path>
              <a:path w="5832556" h="709580" stroke="0" extrusionOk="0">
                <a:moveTo>
                  <a:pt x="0" y="118266"/>
                </a:moveTo>
                <a:cubicBezTo>
                  <a:pt x="-3719" y="50655"/>
                  <a:pt x="43210" y="3655"/>
                  <a:pt x="118266" y="0"/>
                </a:cubicBezTo>
                <a:cubicBezTo>
                  <a:pt x="503697" y="2664"/>
                  <a:pt x="546756" y="-4718"/>
                  <a:pt x="929689" y="0"/>
                </a:cubicBezTo>
                <a:cubicBezTo>
                  <a:pt x="1312622" y="4718"/>
                  <a:pt x="1376264" y="-1201"/>
                  <a:pt x="1573232" y="0"/>
                </a:cubicBezTo>
                <a:cubicBezTo>
                  <a:pt x="1770200" y="1201"/>
                  <a:pt x="1980283" y="-3033"/>
                  <a:pt x="2160815" y="0"/>
                </a:cubicBezTo>
                <a:cubicBezTo>
                  <a:pt x="2341347" y="3033"/>
                  <a:pt x="2655189" y="28149"/>
                  <a:pt x="2916278" y="0"/>
                </a:cubicBezTo>
                <a:cubicBezTo>
                  <a:pt x="3177367" y="-28149"/>
                  <a:pt x="3365325" y="3693"/>
                  <a:pt x="3559821" y="0"/>
                </a:cubicBezTo>
                <a:cubicBezTo>
                  <a:pt x="3754317" y="-3693"/>
                  <a:pt x="4099640" y="40103"/>
                  <a:pt x="4371244" y="0"/>
                </a:cubicBezTo>
                <a:cubicBezTo>
                  <a:pt x="4642848" y="-40103"/>
                  <a:pt x="4749052" y="-4502"/>
                  <a:pt x="4958827" y="0"/>
                </a:cubicBezTo>
                <a:cubicBezTo>
                  <a:pt x="5168602" y="4502"/>
                  <a:pt x="5498655" y="6285"/>
                  <a:pt x="5714290" y="0"/>
                </a:cubicBezTo>
                <a:cubicBezTo>
                  <a:pt x="5790158" y="2537"/>
                  <a:pt x="5826211" y="51923"/>
                  <a:pt x="5832556" y="118266"/>
                </a:cubicBezTo>
                <a:cubicBezTo>
                  <a:pt x="5816945" y="252708"/>
                  <a:pt x="5849601" y="489691"/>
                  <a:pt x="5832556" y="591314"/>
                </a:cubicBezTo>
                <a:cubicBezTo>
                  <a:pt x="5836238" y="652992"/>
                  <a:pt x="5789373" y="703283"/>
                  <a:pt x="5714290" y="709580"/>
                </a:cubicBezTo>
                <a:cubicBezTo>
                  <a:pt x="5526757" y="690213"/>
                  <a:pt x="5322286" y="708521"/>
                  <a:pt x="5014787" y="709580"/>
                </a:cubicBezTo>
                <a:cubicBezTo>
                  <a:pt x="4707288" y="710639"/>
                  <a:pt x="4679026" y="706861"/>
                  <a:pt x="4427204" y="709580"/>
                </a:cubicBezTo>
                <a:cubicBezTo>
                  <a:pt x="4175382" y="712299"/>
                  <a:pt x="4012587" y="732307"/>
                  <a:pt x="3727701" y="709580"/>
                </a:cubicBezTo>
                <a:cubicBezTo>
                  <a:pt x="3442815" y="686853"/>
                  <a:pt x="3259190" y="702010"/>
                  <a:pt x="2916278" y="709580"/>
                </a:cubicBezTo>
                <a:cubicBezTo>
                  <a:pt x="2573366" y="717150"/>
                  <a:pt x="2370528" y="743317"/>
                  <a:pt x="2216775" y="709580"/>
                </a:cubicBezTo>
                <a:cubicBezTo>
                  <a:pt x="2063022" y="675843"/>
                  <a:pt x="1864450" y="726885"/>
                  <a:pt x="1685153" y="709580"/>
                </a:cubicBezTo>
                <a:cubicBezTo>
                  <a:pt x="1505856" y="692275"/>
                  <a:pt x="1359477" y="700382"/>
                  <a:pt x="1097570" y="709580"/>
                </a:cubicBezTo>
                <a:cubicBezTo>
                  <a:pt x="835663" y="718778"/>
                  <a:pt x="503533" y="722652"/>
                  <a:pt x="118266" y="709580"/>
                </a:cubicBezTo>
                <a:cubicBezTo>
                  <a:pt x="68250" y="706342"/>
                  <a:pt x="1634" y="672146"/>
                  <a:pt x="0" y="591314"/>
                </a:cubicBezTo>
                <a:cubicBezTo>
                  <a:pt x="-2309" y="368869"/>
                  <a:pt x="-19721" y="297591"/>
                  <a:pt x="0" y="11826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واجهت انخفاضًا كبيرًا في سعر سهمها بعد </a:t>
            </a:r>
            <a:r>
              <a:rPr lang="ar-EG" sz="14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المشاكل المتعلقة بطائرة  </a:t>
            </a:r>
            <a:r>
              <a:rPr lang="ar-EG" sz="1400" b="1" i="1" dirty="0">
                <a:solidFill>
                  <a:srgbClr val="7030A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ماكس 737</a:t>
            </a:r>
            <a:endParaRPr lang="en-US" sz="1400" b="1" i="1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926A9F-DF5E-E374-AF33-FE9D9A991B86}"/>
              </a:ext>
            </a:extLst>
          </p:cNvPr>
          <p:cNvSpPr/>
          <p:nvPr/>
        </p:nvSpPr>
        <p:spPr>
          <a:xfrm>
            <a:off x="9344408" y="771023"/>
            <a:ext cx="2374311" cy="443504"/>
          </a:xfrm>
          <a:custGeom>
            <a:avLst/>
            <a:gdLst>
              <a:gd name="connsiteX0" fmla="*/ 0 w 2374311"/>
              <a:gd name="connsiteY0" fmla="*/ 73919 h 443504"/>
              <a:gd name="connsiteX1" fmla="*/ 73919 w 2374311"/>
              <a:gd name="connsiteY1" fmla="*/ 0 h 443504"/>
              <a:gd name="connsiteX2" fmla="*/ 652802 w 2374311"/>
              <a:gd name="connsiteY2" fmla="*/ 0 h 443504"/>
              <a:gd name="connsiteX3" fmla="*/ 1164891 w 2374311"/>
              <a:gd name="connsiteY3" fmla="*/ 0 h 443504"/>
              <a:gd name="connsiteX4" fmla="*/ 1766038 w 2374311"/>
              <a:gd name="connsiteY4" fmla="*/ 0 h 443504"/>
              <a:gd name="connsiteX5" fmla="*/ 2300392 w 2374311"/>
              <a:gd name="connsiteY5" fmla="*/ 0 h 443504"/>
              <a:gd name="connsiteX6" fmla="*/ 2374311 w 2374311"/>
              <a:gd name="connsiteY6" fmla="*/ 73919 h 443504"/>
              <a:gd name="connsiteX7" fmla="*/ 2374311 w 2374311"/>
              <a:gd name="connsiteY7" fmla="*/ 369585 h 443504"/>
              <a:gd name="connsiteX8" fmla="*/ 2300392 w 2374311"/>
              <a:gd name="connsiteY8" fmla="*/ 443504 h 443504"/>
              <a:gd name="connsiteX9" fmla="*/ 1699244 w 2374311"/>
              <a:gd name="connsiteY9" fmla="*/ 443504 h 443504"/>
              <a:gd name="connsiteX10" fmla="*/ 1120361 w 2374311"/>
              <a:gd name="connsiteY10" fmla="*/ 443504 h 443504"/>
              <a:gd name="connsiteX11" fmla="*/ 608273 w 2374311"/>
              <a:gd name="connsiteY11" fmla="*/ 443504 h 443504"/>
              <a:gd name="connsiteX12" fmla="*/ 73919 w 2374311"/>
              <a:gd name="connsiteY12" fmla="*/ 443504 h 443504"/>
              <a:gd name="connsiteX13" fmla="*/ 0 w 2374311"/>
              <a:gd name="connsiteY13" fmla="*/ 369585 h 443504"/>
              <a:gd name="connsiteX14" fmla="*/ 0 w 2374311"/>
              <a:gd name="connsiteY14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74311" h="443504" fill="none" extrusionOk="0">
                <a:moveTo>
                  <a:pt x="0" y="73919"/>
                </a:moveTo>
                <a:cubicBezTo>
                  <a:pt x="-5269" y="22354"/>
                  <a:pt x="33702" y="-8204"/>
                  <a:pt x="73919" y="0"/>
                </a:cubicBezTo>
                <a:cubicBezTo>
                  <a:pt x="241418" y="-28632"/>
                  <a:pt x="442729" y="49795"/>
                  <a:pt x="652802" y="0"/>
                </a:cubicBezTo>
                <a:cubicBezTo>
                  <a:pt x="862875" y="-49795"/>
                  <a:pt x="976173" y="46196"/>
                  <a:pt x="1164891" y="0"/>
                </a:cubicBezTo>
                <a:cubicBezTo>
                  <a:pt x="1353609" y="-46196"/>
                  <a:pt x="1536636" y="61846"/>
                  <a:pt x="1766038" y="0"/>
                </a:cubicBezTo>
                <a:cubicBezTo>
                  <a:pt x="1995440" y="-61846"/>
                  <a:pt x="2120810" y="26434"/>
                  <a:pt x="2300392" y="0"/>
                </a:cubicBezTo>
                <a:cubicBezTo>
                  <a:pt x="2345887" y="9249"/>
                  <a:pt x="2370001" y="35368"/>
                  <a:pt x="2374311" y="73919"/>
                </a:cubicBezTo>
                <a:cubicBezTo>
                  <a:pt x="2407707" y="197651"/>
                  <a:pt x="2349659" y="243121"/>
                  <a:pt x="2374311" y="369585"/>
                </a:cubicBezTo>
                <a:cubicBezTo>
                  <a:pt x="2375401" y="407057"/>
                  <a:pt x="2349224" y="452162"/>
                  <a:pt x="2300392" y="443504"/>
                </a:cubicBezTo>
                <a:cubicBezTo>
                  <a:pt x="2176721" y="479852"/>
                  <a:pt x="1900103" y="410545"/>
                  <a:pt x="1699244" y="443504"/>
                </a:cubicBezTo>
                <a:cubicBezTo>
                  <a:pt x="1498385" y="476463"/>
                  <a:pt x="1315145" y="422113"/>
                  <a:pt x="1120361" y="443504"/>
                </a:cubicBezTo>
                <a:cubicBezTo>
                  <a:pt x="925577" y="464895"/>
                  <a:pt x="762002" y="402154"/>
                  <a:pt x="608273" y="443504"/>
                </a:cubicBezTo>
                <a:cubicBezTo>
                  <a:pt x="454544" y="484854"/>
                  <a:pt x="229703" y="426876"/>
                  <a:pt x="73919" y="443504"/>
                </a:cubicBezTo>
                <a:cubicBezTo>
                  <a:pt x="24873" y="451827"/>
                  <a:pt x="-4840" y="420767"/>
                  <a:pt x="0" y="369585"/>
                </a:cubicBezTo>
                <a:cubicBezTo>
                  <a:pt x="-6449" y="284116"/>
                  <a:pt x="26610" y="198704"/>
                  <a:pt x="0" y="73919"/>
                </a:cubicBezTo>
                <a:close/>
              </a:path>
              <a:path w="2374311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271593" y="-33144"/>
                  <a:pt x="534112" y="38733"/>
                  <a:pt x="675067" y="0"/>
                </a:cubicBezTo>
                <a:cubicBezTo>
                  <a:pt x="816022" y="-38733"/>
                  <a:pt x="1083443" y="12000"/>
                  <a:pt x="1209420" y="0"/>
                </a:cubicBezTo>
                <a:cubicBezTo>
                  <a:pt x="1335397" y="-12000"/>
                  <a:pt x="1554966" y="33568"/>
                  <a:pt x="1721509" y="0"/>
                </a:cubicBezTo>
                <a:cubicBezTo>
                  <a:pt x="1888052" y="-33568"/>
                  <a:pt x="2086310" y="30822"/>
                  <a:pt x="2300392" y="0"/>
                </a:cubicBezTo>
                <a:cubicBezTo>
                  <a:pt x="2343944" y="-5614"/>
                  <a:pt x="2362600" y="31302"/>
                  <a:pt x="2374311" y="73919"/>
                </a:cubicBezTo>
                <a:cubicBezTo>
                  <a:pt x="2383111" y="219091"/>
                  <a:pt x="2368895" y="245647"/>
                  <a:pt x="2374311" y="369585"/>
                </a:cubicBezTo>
                <a:cubicBezTo>
                  <a:pt x="2369905" y="417698"/>
                  <a:pt x="2339211" y="441178"/>
                  <a:pt x="2300392" y="443504"/>
                </a:cubicBezTo>
                <a:cubicBezTo>
                  <a:pt x="2113270" y="468322"/>
                  <a:pt x="2011110" y="421711"/>
                  <a:pt x="1788303" y="443504"/>
                </a:cubicBezTo>
                <a:cubicBezTo>
                  <a:pt x="1565496" y="465297"/>
                  <a:pt x="1408140" y="431249"/>
                  <a:pt x="1231685" y="443504"/>
                </a:cubicBezTo>
                <a:cubicBezTo>
                  <a:pt x="1055230" y="455759"/>
                  <a:pt x="962994" y="407683"/>
                  <a:pt x="697331" y="443504"/>
                </a:cubicBezTo>
                <a:cubicBezTo>
                  <a:pt x="431668" y="479325"/>
                  <a:pt x="206332" y="417089"/>
                  <a:pt x="73919" y="443504"/>
                </a:cubicBezTo>
                <a:cubicBezTo>
                  <a:pt x="38106" y="437283"/>
                  <a:pt x="-3102" y="409210"/>
                  <a:pt x="0" y="369585"/>
                </a:cubicBezTo>
                <a:cubicBezTo>
                  <a:pt x="-81" y="261386"/>
                  <a:pt x="33705" y="1653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الأحداث غير المتوقعة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BD3A5B-DD4A-5E17-5ECF-7DA7200DB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91" y="723202"/>
            <a:ext cx="4524161" cy="3041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E50A36-E871-83B3-4EE1-F6F2642B9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821" y="2843294"/>
            <a:ext cx="2229497" cy="1669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1DBBAF-2379-E7E5-2530-662D7E896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992" y="2067962"/>
            <a:ext cx="3244517" cy="2429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40A5A8-6FE6-23F1-2E89-402E31F14A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8971">
            <a:off x="1318401" y="-407001"/>
            <a:ext cx="4139680" cy="413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79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036 0 l 0 0.036 l 0.036 0 l 0 0.036 l 0.036 0 l 0 0.036 l 0.036 0 l 0 0.036 l 0.036 0 l 0 0.036 l 0.036 0 l 0 0.036 l 0.036 0 l 0 0.036 E" pathEditMode="relative" ptsTypes="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9908" y="6191314"/>
            <a:ext cx="1142245" cy="6699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005889" y="85104"/>
            <a:ext cx="2494976" cy="399590"/>
          </a:xfrm>
          <a:custGeom>
            <a:avLst/>
            <a:gdLst>
              <a:gd name="connsiteX0" fmla="*/ 0 w 2494976"/>
              <a:gd name="connsiteY0" fmla="*/ 66600 h 399590"/>
              <a:gd name="connsiteX1" fmla="*/ 66600 w 2494976"/>
              <a:gd name="connsiteY1" fmla="*/ 0 h 399590"/>
              <a:gd name="connsiteX2" fmla="*/ 657044 w 2494976"/>
              <a:gd name="connsiteY2" fmla="*/ 0 h 399590"/>
              <a:gd name="connsiteX3" fmla="*/ 1294724 w 2494976"/>
              <a:gd name="connsiteY3" fmla="*/ 0 h 399590"/>
              <a:gd name="connsiteX4" fmla="*/ 2428376 w 2494976"/>
              <a:gd name="connsiteY4" fmla="*/ 0 h 399590"/>
              <a:gd name="connsiteX5" fmla="*/ 2494976 w 2494976"/>
              <a:gd name="connsiteY5" fmla="*/ 66600 h 399590"/>
              <a:gd name="connsiteX6" fmla="*/ 2494976 w 2494976"/>
              <a:gd name="connsiteY6" fmla="*/ 332990 h 399590"/>
              <a:gd name="connsiteX7" fmla="*/ 2428376 w 2494976"/>
              <a:gd name="connsiteY7" fmla="*/ 399590 h 399590"/>
              <a:gd name="connsiteX8" fmla="*/ 1814314 w 2494976"/>
              <a:gd name="connsiteY8" fmla="*/ 399590 h 399590"/>
              <a:gd name="connsiteX9" fmla="*/ 1200252 w 2494976"/>
              <a:gd name="connsiteY9" fmla="*/ 399590 h 399590"/>
              <a:gd name="connsiteX10" fmla="*/ 680662 w 2494976"/>
              <a:gd name="connsiteY10" fmla="*/ 399590 h 399590"/>
              <a:gd name="connsiteX11" fmla="*/ 66600 w 2494976"/>
              <a:gd name="connsiteY11" fmla="*/ 399590 h 399590"/>
              <a:gd name="connsiteX12" fmla="*/ 0 w 2494976"/>
              <a:gd name="connsiteY12" fmla="*/ 332990 h 399590"/>
              <a:gd name="connsiteX13" fmla="*/ 0 w 2494976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4976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2939" y="15435"/>
                  <a:pt x="482309" y="-1501"/>
                  <a:pt x="657044" y="0"/>
                </a:cubicBezTo>
                <a:cubicBezTo>
                  <a:pt x="831779" y="1501"/>
                  <a:pt x="997378" y="27931"/>
                  <a:pt x="1294724" y="0"/>
                </a:cubicBezTo>
                <a:cubicBezTo>
                  <a:pt x="1592070" y="-27931"/>
                  <a:pt x="1866321" y="-30810"/>
                  <a:pt x="2428376" y="0"/>
                </a:cubicBezTo>
                <a:cubicBezTo>
                  <a:pt x="2462614" y="3418"/>
                  <a:pt x="2494730" y="25716"/>
                  <a:pt x="2494976" y="66600"/>
                </a:cubicBezTo>
                <a:cubicBezTo>
                  <a:pt x="2495594" y="163177"/>
                  <a:pt x="2500927" y="233743"/>
                  <a:pt x="2494976" y="332990"/>
                </a:cubicBezTo>
                <a:cubicBezTo>
                  <a:pt x="2488819" y="368193"/>
                  <a:pt x="2464340" y="398983"/>
                  <a:pt x="2428376" y="399590"/>
                </a:cubicBezTo>
                <a:cubicBezTo>
                  <a:pt x="2226722" y="397164"/>
                  <a:pt x="2102656" y="425570"/>
                  <a:pt x="1814314" y="399590"/>
                </a:cubicBezTo>
                <a:cubicBezTo>
                  <a:pt x="1525972" y="373610"/>
                  <a:pt x="1418013" y="385330"/>
                  <a:pt x="1200252" y="399590"/>
                </a:cubicBezTo>
                <a:cubicBezTo>
                  <a:pt x="982491" y="413850"/>
                  <a:pt x="790687" y="410311"/>
                  <a:pt x="680662" y="399590"/>
                </a:cubicBezTo>
                <a:cubicBezTo>
                  <a:pt x="570637" y="388870"/>
                  <a:pt x="246662" y="394092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القيمة السوقية - والدفترية</a:t>
            </a:r>
            <a:endParaRPr lang="en-US" sz="14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678076-988B-8F9B-A8FC-63CD78220206}"/>
              </a:ext>
            </a:extLst>
          </p:cNvPr>
          <p:cNvCxnSpPr/>
          <p:nvPr/>
        </p:nvCxnSpPr>
        <p:spPr>
          <a:xfrm>
            <a:off x="1194693" y="1286593"/>
            <a:ext cx="55140" cy="4957978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25E9D-C94D-C722-55E0-EF473A79E508}"/>
              </a:ext>
            </a:extLst>
          </p:cNvPr>
          <p:cNvCxnSpPr/>
          <p:nvPr/>
        </p:nvCxnSpPr>
        <p:spPr>
          <a:xfrm>
            <a:off x="693841" y="5546135"/>
            <a:ext cx="10255984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644F0-FE57-9FF1-EF97-66D78A65808E}"/>
              </a:ext>
            </a:extLst>
          </p:cNvPr>
          <p:cNvCxnSpPr>
            <a:cxnSpLocks/>
          </p:cNvCxnSpPr>
          <p:nvPr/>
        </p:nvCxnSpPr>
        <p:spPr>
          <a:xfrm flipV="1">
            <a:off x="621088" y="4071148"/>
            <a:ext cx="3362755" cy="4671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37757C7-1EBC-8672-91E8-3FFAA04DB02A}"/>
              </a:ext>
            </a:extLst>
          </p:cNvPr>
          <p:cNvSpPr/>
          <p:nvPr/>
        </p:nvSpPr>
        <p:spPr>
          <a:xfrm>
            <a:off x="1823438" y="5848045"/>
            <a:ext cx="1232223" cy="340030"/>
          </a:xfrm>
          <a:custGeom>
            <a:avLst/>
            <a:gdLst>
              <a:gd name="connsiteX0" fmla="*/ 0 w 1232223"/>
              <a:gd name="connsiteY0" fmla="*/ 56673 h 340030"/>
              <a:gd name="connsiteX1" fmla="*/ 56673 w 1232223"/>
              <a:gd name="connsiteY1" fmla="*/ 0 h 340030"/>
              <a:gd name="connsiteX2" fmla="*/ 616112 w 1232223"/>
              <a:gd name="connsiteY2" fmla="*/ 0 h 340030"/>
              <a:gd name="connsiteX3" fmla="*/ 1175550 w 1232223"/>
              <a:gd name="connsiteY3" fmla="*/ 0 h 340030"/>
              <a:gd name="connsiteX4" fmla="*/ 1232223 w 1232223"/>
              <a:gd name="connsiteY4" fmla="*/ 56673 h 340030"/>
              <a:gd name="connsiteX5" fmla="*/ 1232223 w 1232223"/>
              <a:gd name="connsiteY5" fmla="*/ 283357 h 340030"/>
              <a:gd name="connsiteX6" fmla="*/ 1175550 w 1232223"/>
              <a:gd name="connsiteY6" fmla="*/ 340030 h 340030"/>
              <a:gd name="connsiteX7" fmla="*/ 604923 w 1232223"/>
              <a:gd name="connsiteY7" fmla="*/ 340030 h 340030"/>
              <a:gd name="connsiteX8" fmla="*/ 56673 w 1232223"/>
              <a:gd name="connsiteY8" fmla="*/ 340030 h 340030"/>
              <a:gd name="connsiteX9" fmla="*/ 0 w 1232223"/>
              <a:gd name="connsiteY9" fmla="*/ 283357 h 340030"/>
              <a:gd name="connsiteX10" fmla="*/ 0 w 1232223"/>
              <a:gd name="connsiteY10" fmla="*/ 56673 h 34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2223" h="340030" fill="none" extrusionOk="0">
                <a:moveTo>
                  <a:pt x="0" y="56673"/>
                </a:moveTo>
                <a:cubicBezTo>
                  <a:pt x="5365" y="31945"/>
                  <a:pt x="27053" y="-1471"/>
                  <a:pt x="56673" y="0"/>
                </a:cubicBezTo>
                <a:cubicBezTo>
                  <a:pt x="258536" y="-48597"/>
                  <a:pt x="491254" y="48462"/>
                  <a:pt x="616112" y="0"/>
                </a:cubicBezTo>
                <a:cubicBezTo>
                  <a:pt x="740970" y="-48462"/>
                  <a:pt x="995761" y="23672"/>
                  <a:pt x="1175550" y="0"/>
                </a:cubicBezTo>
                <a:cubicBezTo>
                  <a:pt x="1206162" y="-1402"/>
                  <a:pt x="1232315" y="24128"/>
                  <a:pt x="1232223" y="56673"/>
                </a:cubicBezTo>
                <a:cubicBezTo>
                  <a:pt x="1252582" y="114051"/>
                  <a:pt x="1217314" y="232474"/>
                  <a:pt x="1232223" y="283357"/>
                </a:cubicBezTo>
                <a:cubicBezTo>
                  <a:pt x="1227045" y="314870"/>
                  <a:pt x="1210368" y="333688"/>
                  <a:pt x="1175550" y="340030"/>
                </a:cubicBezTo>
                <a:cubicBezTo>
                  <a:pt x="1033160" y="391485"/>
                  <a:pt x="867566" y="310866"/>
                  <a:pt x="604923" y="340030"/>
                </a:cubicBezTo>
                <a:cubicBezTo>
                  <a:pt x="342280" y="369194"/>
                  <a:pt x="326861" y="287107"/>
                  <a:pt x="56673" y="340030"/>
                </a:cubicBezTo>
                <a:cubicBezTo>
                  <a:pt x="25229" y="336143"/>
                  <a:pt x="2241" y="315124"/>
                  <a:pt x="0" y="283357"/>
                </a:cubicBezTo>
                <a:cubicBezTo>
                  <a:pt x="-22171" y="173970"/>
                  <a:pt x="16611" y="118255"/>
                  <a:pt x="0" y="56673"/>
                </a:cubicBezTo>
                <a:close/>
              </a:path>
              <a:path w="1232223" h="340030" stroke="0" extrusionOk="0">
                <a:moveTo>
                  <a:pt x="0" y="56673"/>
                </a:moveTo>
                <a:cubicBezTo>
                  <a:pt x="-5883" y="21744"/>
                  <a:pt x="21369" y="1503"/>
                  <a:pt x="56673" y="0"/>
                </a:cubicBezTo>
                <a:cubicBezTo>
                  <a:pt x="205353" y="-8817"/>
                  <a:pt x="399606" y="32686"/>
                  <a:pt x="638489" y="0"/>
                </a:cubicBezTo>
                <a:cubicBezTo>
                  <a:pt x="877372" y="-32686"/>
                  <a:pt x="922670" y="16309"/>
                  <a:pt x="1175550" y="0"/>
                </a:cubicBezTo>
                <a:cubicBezTo>
                  <a:pt x="1201682" y="-2827"/>
                  <a:pt x="1237113" y="27710"/>
                  <a:pt x="1232223" y="56673"/>
                </a:cubicBezTo>
                <a:cubicBezTo>
                  <a:pt x="1238898" y="122502"/>
                  <a:pt x="1228081" y="194308"/>
                  <a:pt x="1232223" y="283357"/>
                </a:cubicBezTo>
                <a:cubicBezTo>
                  <a:pt x="1233183" y="313094"/>
                  <a:pt x="1203194" y="343243"/>
                  <a:pt x="1175550" y="340030"/>
                </a:cubicBezTo>
                <a:cubicBezTo>
                  <a:pt x="990210" y="391263"/>
                  <a:pt x="795540" y="339912"/>
                  <a:pt x="616112" y="340030"/>
                </a:cubicBezTo>
                <a:cubicBezTo>
                  <a:pt x="436684" y="340148"/>
                  <a:pt x="282071" y="322635"/>
                  <a:pt x="56673" y="340030"/>
                </a:cubicBezTo>
                <a:cubicBezTo>
                  <a:pt x="16636" y="339530"/>
                  <a:pt x="2551" y="307662"/>
                  <a:pt x="0" y="283357"/>
                </a:cubicBezTo>
                <a:cubicBezTo>
                  <a:pt x="-5028" y="197847"/>
                  <a:pt x="2881" y="135761"/>
                  <a:pt x="0" y="566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أ</a:t>
            </a:r>
            <a:endParaRPr lang="en-US" sz="1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BF19E1-9190-6A34-3404-74D0B26AA72A}"/>
              </a:ext>
            </a:extLst>
          </p:cNvPr>
          <p:cNvSpPr/>
          <p:nvPr/>
        </p:nvSpPr>
        <p:spPr>
          <a:xfrm>
            <a:off x="401870" y="3776423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الدفتري</a:t>
            </a:r>
            <a:endParaRPr lang="en-US" sz="1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0AD1955-07E9-6FDF-F0A8-F72C7C4E26D0}"/>
              </a:ext>
            </a:extLst>
          </p:cNvPr>
          <p:cNvSpPr/>
          <p:nvPr/>
        </p:nvSpPr>
        <p:spPr>
          <a:xfrm>
            <a:off x="3517838" y="3764936"/>
            <a:ext cx="766213" cy="443504"/>
          </a:xfrm>
          <a:custGeom>
            <a:avLst/>
            <a:gdLst>
              <a:gd name="connsiteX0" fmla="*/ 0 w 766213"/>
              <a:gd name="connsiteY0" fmla="*/ 73919 h 443504"/>
              <a:gd name="connsiteX1" fmla="*/ 73919 w 766213"/>
              <a:gd name="connsiteY1" fmla="*/ 0 h 443504"/>
              <a:gd name="connsiteX2" fmla="*/ 383107 w 766213"/>
              <a:gd name="connsiteY2" fmla="*/ 0 h 443504"/>
              <a:gd name="connsiteX3" fmla="*/ 692294 w 766213"/>
              <a:gd name="connsiteY3" fmla="*/ 0 h 443504"/>
              <a:gd name="connsiteX4" fmla="*/ 766213 w 766213"/>
              <a:gd name="connsiteY4" fmla="*/ 73919 h 443504"/>
              <a:gd name="connsiteX5" fmla="*/ 766213 w 766213"/>
              <a:gd name="connsiteY5" fmla="*/ 369585 h 443504"/>
              <a:gd name="connsiteX6" fmla="*/ 692294 w 766213"/>
              <a:gd name="connsiteY6" fmla="*/ 443504 h 443504"/>
              <a:gd name="connsiteX7" fmla="*/ 376923 w 766213"/>
              <a:gd name="connsiteY7" fmla="*/ 443504 h 443504"/>
              <a:gd name="connsiteX8" fmla="*/ 73919 w 766213"/>
              <a:gd name="connsiteY8" fmla="*/ 443504 h 443504"/>
              <a:gd name="connsiteX9" fmla="*/ 0 w 766213"/>
              <a:gd name="connsiteY9" fmla="*/ 369585 h 443504"/>
              <a:gd name="connsiteX10" fmla="*/ 0 w 766213"/>
              <a:gd name="connsiteY10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443504" fill="none" extrusionOk="0">
                <a:moveTo>
                  <a:pt x="0" y="73919"/>
                </a:moveTo>
                <a:cubicBezTo>
                  <a:pt x="2712" y="36417"/>
                  <a:pt x="37712" y="-4042"/>
                  <a:pt x="73919" y="0"/>
                </a:cubicBezTo>
                <a:cubicBezTo>
                  <a:pt x="186128" y="-17989"/>
                  <a:pt x="295144" y="6384"/>
                  <a:pt x="383107" y="0"/>
                </a:cubicBezTo>
                <a:cubicBezTo>
                  <a:pt x="471070" y="-6384"/>
                  <a:pt x="541015" y="3549"/>
                  <a:pt x="692294" y="0"/>
                </a:cubicBezTo>
                <a:cubicBezTo>
                  <a:pt x="727849" y="-10741"/>
                  <a:pt x="766820" y="24891"/>
                  <a:pt x="766213" y="73919"/>
                </a:cubicBezTo>
                <a:cubicBezTo>
                  <a:pt x="773468" y="207877"/>
                  <a:pt x="748174" y="286600"/>
                  <a:pt x="766213" y="369585"/>
                </a:cubicBezTo>
                <a:cubicBezTo>
                  <a:pt x="762171" y="410575"/>
                  <a:pt x="737347" y="435881"/>
                  <a:pt x="692294" y="443504"/>
                </a:cubicBezTo>
                <a:cubicBezTo>
                  <a:pt x="573477" y="479702"/>
                  <a:pt x="445751" y="414109"/>
                  <a:pt x="376923" y="443504"/>
                </a:cubicBezTo>
                <a:cubicBezTo>
                  <a:pt x="308095" y="472899"/>
                  <a:pt x="185023" y="417904"/>
                  <a:pt x="73919" y="443504"/>
                </a:cubicBezTo>
                <a:cubicBezTo>
                  <a:pt x="32772" y="434795"/>
                  <a:pt x="1801" y="410784"/>
                  <a:pt x="0" y="369585"/>
                </a:cubicBezTo>
                <a:cubicBezTo>
                  <a:pt x="-1798" y="307599"/>
                  <a:pt x="35044" y="202943"/>
                  <a:pt x="0" y="73919"/>
                </a:cubicBezTo>
                <a:close/>
              </a:path>
              <a:path w="766213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159072" y="-10687"/>
                  <a:pt x="312776" y="3393"/>
                  <a:pt x="395474" y="0"/>
                </a:cubicBezTo>
                <a:cubicBezTo>
                  <a:pt x="478173" y="-3393"/>
                  <a:pt x="587430" y="5216"/>
                  <a:pt x="692294" y="0"/>
                </a:cubicBezTo>
                <a:cubicBezTo>
                  <a:pt x="727038" y="-3327"/>
                  <a:pt x="772836" y="36260"/>
                  <a:pt x="766213" y="73919"/>
                </a:cubicBezTo>
                <a:cubicBezTo>
                  <a:pt x="770340" y="145529"/>
                  <a:pt x="758341" y="295740"/>
                  <a:pt x="766213" y="369585"/>
                </a:cubicBezTo>
                <a:cubicBezTo>
                  <a:pt x="769650" y="404815"/>
                  <a:pt x="724485" y="451090"/>
                  <a:pt x="692294" y="443504"/>
                </a:cubicBezTo>
                <a:cubicBezTo>
                  <a:pt x="622380" y="476277"/>
                  <a:pt x="531507" y="430564"/>
                  <a:pt x="383107" y="443504"/>
                </a:cubicBezTo>
                <a:cubicBezTo>
                  <a:pt x="234707" y="456444"/>
                  <a:pt x="170829" y="411535"/>
                  <a:pt x="73919" y="443504"/>
                </a:cubicBezTo>
                <a:cubicBezTo>
                  <a:pt x="22335" y="442889"/>
                  <a:pt x="3398" y="401092"/>
                  <a:pt x="0" y="369585"/>
                </a:cubicBezTo>
                <a:cubicBezTo>
                  <a:pt x="-13618" y="269906"/>
                  <a:pt x="29487" y="143979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1 $</a:t>
            </a:r>
            <a:endParaRPr lang="en-US" sz="14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77D78B8-DAB9-F7CB-B5FD-8E24E50C8FC2}"/>
              </a:ext>
            </a:extLst>
          </p:cNvPr>
          <p:cNvSpPr/>
          <p:nvPr/>
        </p:nvSpPr>
        <p:spPr>
          <a:xfrm>
            <a:off x="401870" y="4728053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بالسوق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9EE0068-E83C-F447-6734-D9FBB50087A6}"/>
              </a:ext>
            </a:extLst>
          </p:cNvPr>
          <p:cNvSpPr/>
          <p:nvPr/>
        </p:nvSpPr>
        <p:spPr>
          <a:xfrm>
            <a:off x="3517837" y="4602691"/>
            <a:ext cx="766213" cy="396790"/>
          </a:xfrm>
          <a:custGeom>
            <a:avLst/>
            <a:gdLst>
              <a:gd name="connsiteX0" fmla="*/ 0 w 766213"/>
              <a:gd name="connsiteY0" fmla="*/ 66133 h 396790"/>
              <a:gd name="connsiteX1" fmla="*/ 66133 w 766213"/>
              <a:gd name="connsiteY1" fmla="*/ 0 h 396790"/>
              <a:gd name="connsiteX2" fmla="*/ 383107 w 766213"/>
              <a:gd name="connsiteY2" fmla="*/ 0 h 396790"/>
              <a:gd name="connsiteX3" fmla="*/ 700080 w 766213"/>
              <a:gd name="connsiteY3" fmla="*/ 0 h 396790"/>
              <a:gd name="connsiteX4" fmla="*/ 766213 w 766213"/>
              <a:gd name="connsiteY4" fmla="*/ 66133 h 396790"/>
              <a:gd name="connsiteX5" fmla="*/ 766213 w 766213"/>
              <a:gd name="connsiteY5" fmla="*/ 330657 h 396790"/>
              <a:gd name="connsiteX6" fmla="*/ 700080 w 766213"/>
              <a:gd name="connsiteY6" fmla="*/ 396790 h 396790"/>
              <a:gd name="connsiteX7" fmla="*/ 376767 w 766213"/>
              <a:gd name="connsiteY7" fmla="*/ 396790 h 396790"/>
              <a:gd name="connsiteX8" fmla="*/ 66133 w 766213"/>
              <a:gd name="connsiteY8" fmla="*/ 396790 h 396790"/>
              <a:gd name="connsiteX9" fmla="*/ 0 w 766213"/>
              <a:gd name="connsiteY9" fmla="*/ 330657 h 396790"/>
              <a:gd name="connsiteX10" fmla="*/ 0 w 766213"/>
              <a:gd name="connsiteY10" fmla="*/ 66133 h 3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396790" fill="none" extrusionOk="0">
                <a:moveTo>
                  <a:pt x="0" y="66133"/>
                </a:moveTo>
                <a:cubicBezTo>
                  <a:pt x="1915" y="31954"/>
                  <a:pt x="35400" y="-5071"/>
                  <a:pt x="66133" y="0"/>
                </a:cubicBezTo>
                <a:cubicBezTo>
                  <a:pt x="130408" y="-14272"/>
                  <a:pt x="232324" y="17925"/>
                  <a:pt x="383107" y="0"/>
                </a:cubicBezTo>
                <a:cubicBezTo>
                  <a:pt x="533890" y="-17925"/>
                  <a:pt x="627277" y="14505"/>
                  <a:pt x="700080" y="0"/>
                </a:cubicBezTo>
                <a:cubicBezTo>
                  <a:pt x="732503" y="-8360"/>
                  <a:pt x="766972" y="19343"/>
                  <a:pt x="766213" y="66133"/>
                </a:cubicBezTo>
                <a:cubicBezTo>
                  <a:pt x="782121" y="183209"/>
                  <a:pt x="758628" y="256255"/>
                  <a:pt x="766213" y="330657"/>
                </a:cubicBezTo>
                <a:cubicBezTo>
                  <a:pt x="761694" y="367367"/>
                  <a:pt x="739397" y="391756"/>
                  <a:pt x="700080" y="396790"/>
                </a:cubicBezTo>
                <a:cubicBezTo>
                  <a:pt x="576907" y="419955"/>
                  <a:pt x="463169" y="370452"/>
                  <a:pt x="376767" y="396790"/>
                </a:cubicBezTo>
                <a:cubicBezTo>
                  <a:pt x="290365" y="423128"/>
                  <a:pt x="133776" y="386663"/>
                  <a:pt x="66133" y="396790"/>
                </a:cubicBezTo>
                <a:cubicBezTo>
                  <a:pt x="29312" y="388787"/>
                  <a:pt x="5329" y="368292"/>
                  <a:pt x="0" y="330657"/>
                </a:cubicBezTo>
                <a:cubicBezTo>
                  <a:pt x="-30276" y="210901"/>
                  <a:pt x="30309" y="132279"/>
                  <a:pt x="0" y="66133"/>
                </a:cubicBezTo>
                <a:close/>
              </a:path>
              <a:path w="766213" h="396790" stroke="0" extrusionOk="0">
                <a:moveTo>
                  <a:pt x="0" y="66133"/>
                </a:moveTo>
                <a:cubicBezTo>
                  <a:pt x="-6850" y="25384"/>
                  <a:pt x="24847" y="1787"/>
                  <a:pt x="66133" y="0"/>
                </a:cubicBezTo>
                <a:cubicBezTo>
                  <a:pt x="204719" y="-31005"/>
                  <a:pt x="318314" y="29560"/>
                  <a:pt x="395785" y="0"/>
                </a:cubicBezTo>
                <a:cubicBezTo>
                  <a:pt x="473256" y="-29560"/>
                  <a:pt x="634428" y="22725"/>
                  <a:pt x="700080" y="0"/>
                </a:cubicBezTo>
                <a:cubicBezTo>
                  <a:pt x="728803" y="-4268"/>
                  <a:pt x="769575" y="31215"/>
                  <a:pt x="766213" y="66133"/>
                </a:cubicBezTo>
                <a:cubicBezTo>
                  <a:pt x="771995" y="167897"/>
                  <a:pt x="763635" y="229588"/>
                  <a:pt x="766213" y="330657"/>
                </a:cubicBezTo>
                <a:cubicBezTo>
                  <a:pt x="770593" y="360053"/>
                  <a:pt x="731268" y="401479"/>
                  <a:pt x="700080" y="396790"/>
                </a:cubicBezTo>
                <a:cubicBezTo>
                  <a:pt x="613275" y="428663"/>
                  <a:pt x="537709" y="376274"/>
                  <a:pt x="383107" y="396790"/>
                </a:cubicBezTo>
                <a:cubicBezTo>
                  <a:pt x="228505" y="417306"/>
                  <a:pt x="189451" y="362956"/>
                  <a:pt x="66133" y="396790"/>
                </a:cubicBezTo>
                <a:cubicBezTo>
                  <a:pt x="28615" y="396733"/>
                  <a:pt x="986" y="364478"/>
                  <a:pt x="0" y="330657"/>
                </a:cubicBezTo>
                <a:cubicBezTo>
                  <a:pt x="-27884" y="256951"/>
                  <a:pt x="7740" y="127251"/>
                  <a:pt x="0" y="6613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$ 0.5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FEB70E-C476-62D1-BCD1-A0151147F0F3}"/>
              </a:ext>
            </a:extLst>
          </p:cNvPr>
          <p:cNvSpPr/>
          <p:nvPr/>
        </p:nvSpPr>
        <p:spPr>
          <a:xfrm>
            <a:off x="8404209" y="1500857"/>
            <a:ext cx="2920110" cy="443504"/>
          </a:xfrm>
          <a:solidFill>
            <a:schemeClr val="tx1"/>
          </a:solidFill>
          <a:ln w="63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308CE9-D701-3CFA-3523-D113100161DB}"/>
              </a:ext>
            </a:extLst>
          </p:cNvPr>
          <p:cNvSpPr/>
          <p:nvPr/>
        </p:nvSpPr>
        <p:spPr>
          <a:xfrm>
            <a:off x="5373507" y="262942"/>
            <a:ext cx="2113689" cy="443504"/>
          </a:xfrm>
          <a:custGeom>
            <a:avLst/>
            <a:gdLst>
              <a:gd name="connsiteX0" fmla="*/ 0 w 2113689"/>
              <a:gd name="connsiteY0" fmla="*/ 73919 h 443504"/>
              <a:gd name="connsiteX1" fmla="*/ 73919 w 2113689"/>
              <a:gd name="connsiteY1" fmla="*/ 0 h 443504"/>
              <a:gd name="connsiteX2" fmla="*/ 748861 w 2113689"/>
              <a:gd name="connsiteY2" fmla="*/ 0 h 443504"/>
              <a:gd name="connsiteX3" fmla="*/ 1404145 w 2113689"/>
              <a:gd name="connsiteY3" fmla="*/ 0 h 443504"/>
              <a:gd name="connsiteX4" fmla="*/ 2039770 w 2113689"/>
              <a:gd name="connsiteY4" fmla="*/ 0 h 443504"/>
              <a:gd name="connsiteX5" fmla="*/ 2113689 w 2113689"/>
              <a:gd name="connsiteY5" fmla="*/ 73919 h 443504"/>
              <a:gd name="connsiteX6" fmla="*/ 2113689 w 2113689"/>
              <a:gd name="connsiteY6" fmla="*/ 369585 h 443504"/>
              <a:gd name="connsiteX7" fmla="*/ 2039770 w 2113689"/>
              <a:gd name="connsiteY7" fmla="*/ 443504 h 443504"/>
              <a:gd name="connsiteX8" fmla="*/ 1364828 w 2113689"/>
              <a:gd name="connsiteY8" fmla="*/ 443504 h 443504"/>
              <a:gd name="connsiteX9" fmla="*/ 768520 w 2113689"/>
              <a:gd name="connsiteY9" fmla="*/ 443504 h 443504"/>
              <a:gd name="connsiteX10" fmla="*/ 73919 w 2113689"/>
              <a:gd name="connsiteY10" fmla="*/ 443504 h 443504"/>
              <a:gd name="connsiteX11" fmla="*/ 0 w 2113689"/>
              <a:gd name="connsiteY11" fmla="*/ 369585 h 443504"/>
              <a:gd name="connsiteX12" fmla="*/ 0 w 2113689"/>
              <a:gd name="connsiteY12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3689" h="443504" fill="none" extrusionOk="0">
                <a:moveTo>
                  <a:pt x="0" y="73919"/>
                </a:moveTo>
                <a:cubicBezTo>
                  <a:pt x="-9166" y="34600"/>
                  <a:pt x="27660" y="-3750"/>
                  <a:pt x="73919" y="0"/>
                </a:cubicBezTo>
                <a:cubicBezTo>
                  <a:pt x="289181" y="-30074"/>
                  <a:pt x="533752" y="-1126"/>
                  <a:pt x="748861" y="0"/>
                </a:cubicBezTo>
                <a:cubicBezTo>
                  <a:pt x="963970" y="1126"/>
                  <a:pt x="1168931" y="-20338"/>
                  <a:pt x="1404145" y="0"/>
                </a:cubicBezTo>
                <a:cubicBezTo>
                  <a:pt x="1639359" y="20338"/>
                  <a:pt x="1900433" y="30842"/>
                  <a:pt x="2039770" y="0"/>
                </a:cubicBezTo>
                <a:cubicBezTo>
                  <a:pt x="2078201" y="99"/>
                  <a:pt x="2116393" y="28220"/>
                  <a:pt x="2113689" y="73919"/>
                </a:cubicBezTo>
                <a:cubicBezTo>
                  <a:pt x="2102102" y="204463"/>
                  <a:pt x="2103504" y="300000"/>
                  <a:pt x="2113689" y="369585"/>
                </a:cubicBezTo>
                <a:cubicBezTo>
                  <a:pt x="2115046" y="413096"/>
                  <a:pt x="2072542" y="447750"/>
                  <a:pt x="2039770" y="443504"/>
                </a:cubicBezTo>
                <a:cubicBezTo>
                  <a:pt x="1821422" y="413135"/>
                  <a:pt x="1603226" y="467087"/>
                  <a:pt x="1364828" y="443504"/>
                </a:cubicBezTo>
                <a:cubicBezTo>
                  <a:pt x="1126430" y="419921"/>
                  <a:pt x="1009619" y="415464"/>
                  <a:pt x="768520" y="443504"/>
                </a:cubicBezTo>
                <a:cubicBezTo>
                  <a:pt x="527421" y="471544"/>
                  <a:pt x="276271" y="422316"/>
                  <a:pt x="73919" y="443504"/>
                </a:cubicBezTo>
                <a:cubicBezTo>
                  <a:pt x="40467" y="446084"/>
                  <a:pt x="2558" y="419026"/>
                  <a:pt x="0" y="369585"/>
                </a:cubicBezTo>
                <a:cubicBezTo>
                  <a:pt x="-11038" y="268022"/>
                  <a:pt x="12863" y="158141"/>
                  <a:pt x="0" y="73919"/>
                </a:cubicBezTo>
                <a:close/>
              </a:path>
              <a:path w="2113689" h="443504" stroke="0" extrusionOk="0">
                <a:moveTo>
                  <a:pt x="0" y="73919"/>
                </a:moveTo>
                <a:cubicBezTo>
                  <a:pt x="-4739" y="30172"/>
                  <a:pt x="29632" y="1300"/>
                  <a:pt x="73919" y="0"/>
                </a:cubicBezTo>
                <a:cubicBezTo>
                  <a:pt x="214652" y="-31515"/>
                  <a:pt x="609040" y="9852"/>
                  <a:pt x="768520" y="0"/>
                </a:cubicBezTo>
                <a:cubicBezTo>
                  <a:pt x="928000" y="-9852"/>
                  <a:pt x="1219388" y="-11085"/>
                  <a:pt x="1404145" y="0"/>
                </a:cubicBezTo>
                <a:cubicBezTo>
                  <a:pt x="1588902" y="11085"/>
                  <a:pt x="1733215" y="6909"/>
                  <a:pt x="2039770" y="0"/>
                </a:cubicBezTo>
                <a:cubicBezTo>
                  <a:pt x="2080176" y="-1345"/>
                  <a:pt x="2115922" y="24833"/>
                  <a:pt x="2113689" y="73919"/>
                </a:cubicBezTo>
                <a:cubicBezTo>
                  <a:pt x="2120428" y="147158"/>
                  <a:pt x="2127400" y="266851"/>
                  <a:pt x="2113689" y="369585"/>
                </a:cubicBezTo>
                <a:cubicBezTo>
                  <a:pt x="2113427" y="407906"/>
                  <a:pt x="2078709" y="446124"/>
                  <a:pt x="2039770" y="443504"/>
                </a:cubicBezTo>
                <a:cubicBezTo>
                  <a:pt x="1844796" y="422112"/>
                  <a:pt x="1639699" y="436800"/>
                  <a:pt x="1423803" y="443504"/>
                </a:cubicBezTo>
                <a:cubicBezTo>
                  <a:pt x="1207907" y="450208"/>
                  <a:pt x="929126" y="419873"/>
                  <a:pt x="768520" y="443504"/>
                </a:cubicBezTo>
                <a:cubicBezTo>
                  <a:pt x="607914" y="467135"/>
                  <a:pt x="411682" y="426489"/>
                  <a:pt x="73919" y="443504"/>
                </a:cubicBezTo>
                <a:cubicBezTo>
                  <a:pt x="39469" y="437205"/>
                  <a:pt x="5549" y="406831"/>
                  <a:pt x="0" y="369585"/>
                </a:cubicBezTo>
                <a:cubicBezTo>
                  <a:pt x="-2613" y="256877"/>
                  <a:pt x="-2122" y="1576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Boeing (BA)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926A9F-DF5E-E374-AF33-FE9D9A991B86}"/>
              </a:ext>
            </a:extLst>
          </p:cNvPr>
          <p:cNvSpPr/>
          <p:nvPr/>
        </p:nvSpPr>
        <p:spPr>
          <a:xfrm>
            <a:off x="9344408" y="771023"/>
            <a:ext cx="2374311" cy="443504"/>
          </a:xfrm>
          <a:custGeom>
            <a:avLst/>
            <a:gdLst>
              <a:gd name="connsiteX0" fmla="*/ 0 w 2374311"/>
              <a:gd name="connsiteY0" fmla="*/ 73919 h 443504"/>
              <a:gd name="connsiteX1" fmla="*/ 73919 w 2374311"/>
              <a:gd name="connsiteY1" fmla="*/ 0 h 443504"/>
              <a:gd name="connsiteX2" fmla="*/ 652802 w 2374311"/>
              <a:gd name="connsiteY2" fmla="*/ 0 h 443504"/>
              <a:gd name="connsiteX3" fmla="*/ 1164891 w 2374311"/>
              <a:gd name="connsiteY3" fmla="*/ 0 h 443504"/>
              <a:gd name="connsiteX4" fmla="*/ 1766038 w 2374311"/>
              <a:gd name="connsiteY4" fmla="*/ 0 h 443504"/>
              <a:gd name="connsiteX5" fmla="*/ 2300392 w 2374311"/>
              <a:gd name="connsiteY5" fmla="*/ 0 h 443504"/>
              <a:gd name="connsiteX6" fmla="*/ 2374311 w 2374311"/>
              <a:gd name="connsiteY6" fmla="*/ 73919 h 443504"/>
              <a:gd name="connsiteX7" fmla="*/ 2374311 w 2374311"/>
              <a:gd name="connsiteY7" fmla="*/ 369585 h 443504"/>
              <a:gd name="connsiteX8" fmla="*/ 2300392 w 2374311"/>
              <a:gd name="connsiteY8" fmla="*/ 443504 h 443504"/>
              <a:gd name="connsiteX9" fmla="*/ 1699244 w 2374311"/>
              <a:gd name="connsiteY9" fmla="*/ 443504 h 443504"/>
              <a:gd name="connsiteX10" fmla="*/ 1120361 w 2374311"/>
              <a:gd name="connsiteY10" fmla="*/ 443504 h 443504"/>
              <a:gd name="connsiteX11" fmla="*/ 608273 w 2374311"/>
              <a:gd name="connsiteY11" fmla="*/ 443504 h 443504"/>
              <a:gd name="connsiteX12" fmla="*/ 73919 w 2374311"/>
              <a:gd name="connsiteY12" fmla="*/ 443504 h 443504"/>
              <a:gd name="connsiteX13" fmla="*/ 0 w 2374311"/>
              <a:gd name="connsiteY13" fmla="*/ 369585 h 443504"/>
              <a:gd name="connsiteX14" fmla="*/ 0 w 2374311"/>
              <a:gd name="connsiteY14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74311" h="443504" fill="none" extrusionOk="0">
                <a:moveTo>
                  <a:pt x="0" y="73919"/>
                </a:moveTo>
                <a:cubicBezTo>
                  <a:pt x="-5269" y="22354"/>
                  <a:pt x="33702" y="-8204"/>
                  <a:pt x="73919" y="0"/>
                </a:cubicBezTo>
                <a:cubicBezTo>
                  <a:pt x="241418" y="-28632"/>
                  <a:pt x="442729" y="49795"/>
                  <a:pt x="652802" y="0"/>
                </a:cubicBezTo>
                <a:cubicBezTo>
                  <a:pt x="862875" y="-49795"/>
                  <a:pt x="976173" y="46196"/>
                  <a:pt x="1164891" y="0"/>
                </a:cubicBezTo>
                <a:cubicBezTo>
                  <a:pt x="1353609" y="-46196"/>
                  <a:pt x="1536636" y="61846"/>
                  <a:pt x="1766038" y="0"/>
                </a:cubicBezTo>
                <a:cubicBezTo>
                  <a:pt x="1995440" y="-61846"/>
                  <a:pt x="2120810" y="26434"/>
                  <a:pt x="2300392" y="0"/>
                </a:cubicBezTo>
                <a:cubicBezTo>
                  <a:pt x="2345887" y="9249"/>
                  <a:pt x="2370001" y="35368"/>
                  <a:pt x="2374311" y="73919"/>
                </a:cubicBezTo>
                <a:cubicBezTo>
                  <a:pt x="2407707" y="197651"/>
                  <a:pt x="2349659" y="243121"/>
                  <a:pt x="2374311" y="369585"/>
                </a:cubicBezTo>
                <a:cubicBezTo>
                  <a:pt x="2375401" y="407057"/>
                  <a:pt x="2349224" y="452162"/>
                  <a:pt x="2300392" y="443504"/>
                </a:cubicBezTo>
                <a:cubicBezTo>
                  <a:pt x="2176721" y="479852"/>
                  <a:pt x="1900103" y="410545"/>
                  <a:pt x="1699244" y="443504"/>
                </a:cubicBezTo>
                <a:cubicBezTo>
                  <a:pt x="1498385" y="476463"/>
                  <a:pt x="1315145" y="422113"/>
                  <a:pt x="1120361" y="443504"/>
                </a:cubicBezTo>
                <a:cubicBezTo>
                  <a:pt x="925577" y="464895"/>
                  <a:pt x="762002" y="402154"/>
                  <a:pt x="608273" y="443504"/>
                </a:cubicBezTo>
                <a:cubicBezTo>
                  <a:pt x="454544" y="484854"/>
                  <a:pt x="229703" y="426876"/>
                  <a:pt x="73919" y="443504"/>
                </a:cubicBezTo>
                <a:cubicBezTo>
                  <a:pt x="24873" y="451827"/>
                  <a:pt x="-4840" y="420767"/>
                  <a:pt x="0" y="369585"/>
                </a:cubicBezTo>
                <a:cubicBezTo>
                  <a:pt x="-6449" y="284116"/>
                  <a:pt x="26610" y="198704"/>
                  <a:pt x="0" y="73919"/>
                </a:cubicBezTo>
                <a:close/>
              </a:path>
              <a:path w="2374311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271593" y="-33144"/>
                  <a:pt x="534112" y="38733"/>
                  <a:pt x="675067" y="0"/>
                </a:cubicBezTo>
                <a:cubicBezTo>
                  <a:pt x="816022" y="-38733"/>
                  <a:pt x="1083443" y="12000"/>
                  <a:pt x="1209420" y="0"/>
                </a:cubicBezTo>
                <a:cubicBezTo>
                  <a:pt x="1335397" y="-12000"/>
                  <a:pt x="1554966" y="33568"/>
                  <a:pt x="1721509" y="0"/>
                </a:cubicBezTo>
                <a:cubicBezTo>
                  <a:pt x="1888052" y="-33568"/>
                  <a:pt x="2086310" y="30822"/>
                  <a:pt x="2300392" y="0"/>
                </a:cubicBezTo>
                <a:cubicBezTo>
                  <a:pt x="2343944" y="-5614"/>
                  <a:pt x="2362600" y="31302"/>
                  <a:pt x="2374311" y="73919"/>
                </a:cubicBezTo>
                <a:cubicBezTo>
                  <a:pt x="2383111" y="219091"/>
                  <a:pt x="2368895" y="245647"/>
                  <a:pt x="2374311" y="369585"/>
                </a:cubicBezTo>
                <a:cubicBezTo>
                  <a:pt x="2369905" y="417698"/>
                  <a:pt x="2339211" y="441178"/>
                  <a:pt x="2300392" y="443504"/>
                </a:cubicBezTo>
                <a:cubicBezTo>
                  <a:pt x="2113270" y="468322"/>
                  <a:pt x="2011110" y="421711"/>
                  <a:pt x="1788303" y="443504"/>
                </a:cubicBezTo>
                <a:cubicBezTo>
                  <a:pt x="1565496" y="465297"/>
                  <a:pt x="1408140" y="431249"/>
                  <a:pt x="1231685" y="443504"/>
                </a:cubicBezTo>
                <a:cubicBezTo>
                  <a:pt x="1055230" y="455759"/>
                  <a:pt x="962994" y="407683"/>
                  <a:pt x="697331" y="443504"/>
                </a:cubicBezTo>
                <a:cubicBezTo>
                  <a:pt x="431668" y="479325"/>
                  <a:pt x="206332" y="417089"/>
                  <a:pt x="73919" y="443504"/>
                </a:cubicBezTo>
                <a:cubicBezTo>
                  <a:pt x="38106" y="437283"/>
                  <a:pt x="-3102" y="409210"/>
                  <a:pt x="0" y="369585"/>
                </a:cubicBezTo>
                <a:cubicBezTo>
                  <a:pt x="-81" y="261386"/>
                  <a:pt x="33705" y="1653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الأحداث غير المتوقعة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BD3A5B-DD4A-5E17-5ECF-7DA7200DB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74" y="2102424"/>
            <a:ext cx="2437214" cy="1638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EC49B8-1C78-FDA2-1F05-AE24C1837F5D}"/>
              </a:ext>
            </a:extLst>
          </p:cNvPr>
          <p:cNvSpPr/>
          <p:nvPr/>
        </p:nvSpPr>
        <p:spPr>
          <a:xfrm>
            <a:off x="5522311" y="1603388"/>
            <a:ext cx="5936707" cy="745867"/>
          </a:xfrm>
          <a:custGeom>
            <a:avLst/>
            <a:gdLst>
              <a:gd name="connsiteX0" fmla="*/ 0 w 5936707"/>
              <a:gd name="connsiteY0" fmla="*/ 124314 h 745867"/>
              <a:gd name="connsiteX1" fmla="*/ 124314 w 5936707"/>
              <a:gd name="connsiteY1" fmla="*/ 0 h 745867"/>
              <a:gd name="connsiteX2" fmla="*/ 813204 w 5936707"/>
              <a:gd name="connsiteY2" fmla="*/ 0 h 745867"/>
              <a:gd name="connsiteX3" fmla="*/ 1331451 w 5936707"/>
              <a:gd name="connsiteY3" fmla="*/ 0 h 745867"/>
              <a:gd name="connsiteX4" fmla="*/ 2020340 w 5936707"/>
              <a:gd name="connsiteY4" fmla="*/ 0 h 745867"/>
              <a:gd name="connsiteX5" fmla="*/ 2481707 w 5936707"/>
              <a:gd name="connsiteY5" fmla="*/ 0 h 745867"/>
              <a:gd name="connsiteX6" fmla="*/ 3170596 w 5936707"/>
              <a:gd name="connsiteY6" fmla="*/ 0 h 745867"/>
              <a:gd name="connsiteX7" fmla="*/ 3688844 w 5936707"/>
              <a:gd name="connsiteY7" fmla="*/ 0 h 745867"/>
              <a:gd name="connsiteX8" fmla="*/ 4150210 w 5936707"/>
              <a:gd name="connsiteY8" fmla="*/ 0 h 745867"/>
              <a:gd name="connsiteX9" fmla="*/ 4668457 w 5936707"/>
              <a:gd name="connsiteY9" fmla="*/ 0 h 745867"/>
              <a:gd name="connsiteX10" fmla="*/ 5812393 w 5936707"/>
              <a:gd name="connsiteY10" fmla="*/ 0 h 745867"/>
              <a:gd name="connsiteX11" fmla="*/ 5936707 w 5936707"/>
              <a:gd name="connsiteY11" fmla="*/ 124314 h 745867"/>
              <a:gd name="connsiteX12" fmla="*/ 5936707 w 5936707"/>
              <a:gd name="connsiteY12" fmla="*/ 621553 h 745867"/>
              <a:gd name="connsiteX13" fmla="*/ 5812393 w 5936707"/>
              <a:gd name="connsiteY13" fmla="*/ 745867 h 745867"/>
              <a:gd name="connsiteX14" fmla="*/ 5351027 w 5936707"/>
              <a:gd name="connsiteY14" fmla="*/ 745867 h 745867"/>
              <a:gd name="connsiteX15" fmla="*/ 4605256 w 5936707"/>
              <a:gd name="connsiteY15" fmla="*/ 745867 h 745867"/>
              <a:gd name="connsiteX16" fmla="*/ 3973247 w 5936707"/>
              <a:gd name="connsiteY16" fmla="*/ 745867 h 745867"/>
              <a:gd name="connsiteX17" fmla="*/ 3227477 w 5936707"/>
              <a:gd name="connsiteY17" fmla="*/ 745867 h 745867"/>
              <a:gd name="connsiteX18" fmla="*/ 2538588 w 5936707"/>
              <a:gd name="connsiteY18" fmla="*/ 745867 h 745867"/>
              <a:gd name="connsiteX19" fmla="*/ 1963460 w 5936707"/>
              <a:gd name="connsiteY19" fmla="*/ 745867 h 745867"/>
              <a:gd name="connsiteX20" fmla="*/ 1274570 w 5936707"/>
              <a:gd name="connsiteY20" fmla="*/ 745867 h 745867"/>
              <a:gd name="connsiteX21" fmla="*/ 756323 w 5936707"/>
              <a:gd name="connsiteY21" fmla="*/ 745867 h 745867"/>
              <a:gd name="connsiteX22" fmla="*/ 124314 w 5936707"/>
              <a:gd name="connsiteY22" fmla="*/ 745867 h 745867"/>
              <a:gd name="connsiteX23" fmla="*/ 0 w 5936707"/>
              <a:gd name="connsiteY23" fmla="*/ 621553 h 745867"/>
              <a:gd name="connsiteX24" fmla="*/ 0 w 5936707"/>
              <a:gd name="connsiteY24" fmla="*/ 124314 h 74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36707" h="745867" fill="none" extrusionOk="0">
                <a:moveTo>
                  <a:pt x="0" y="124314"/>
                </a:moveTo>
                <a:cubicBezTo>
                  <a:pt x="-5116" y="65927"/>
                  <a:pt x="47740" y="-10504"/>
                  <a:pt x="124314" y="0"/>
                </a:cubicBezTo>
                <a:cubicBezTo>
                  <a:pt x="380213" y="11037"/>
                  <a:pt x="623067" y="24343"/>
                  <a:pt x="813204" y="0"/>
                </a:cubicBezTo>
                <a:cubicBezTo>
                  <a:pt x="1003341" y="-24343"/>
                  <a:pt x="1164286" y="1579"/>
                  <a:pt x="1331451" y="0"/>
                </a:cubicBezTo>
                <a:cubicBezTo>
                  <a:pt x="1498616" y="-1579"/>
                  <a:pt x="1778543" y="15172"/>
                  <a:pt x="2020340" y="0"/>
                </a:cubicBezTo>
                <a:cubicBezTo>
                  <a:pt x="2262137" y="-15172"/>
                  <a:pt x="2330808" y="16616"/>
                  <a:pt x="2481707" y="0"/>
                </a:cubicBezTo>
                <a:cubicBezTo>
                  <a:pt x="2632606" y="-16616"/>
                  <a:pt x="2980479" y="23923"/>
                  <a:pt x="3170596" y="0"/>
                </a:cubicBezTo>
                <a:cubicBezTo>
                  <a:pt x="3360713" y="-23923"/>
                  <a:pt x="3569905" y="19272"/>
                  <a:pt x="3688844" y="0"/>
                </a:cubicBezTo>
                <a:cubicBezTo>
                  <a:pt x="3807783" y="-19272"/>
                  <a:pt x="4031832" y="20105"/>
                  <a:pt x="4150210" y="0"/>
                </a:cubicBezTo>
                <a:cubicBezTo>
                  <a:pt x="4268588" y="-20105"/>
                  <a:pt x="4493197" y="18564"/>
                  <a:pt x="4668457" y="0"/>
                </a:cubicBezTo>
                <a:cubicBezTo>
                  <a:pt x="4843717" y="-18564"/>
                  <a:pt x="5259262" y="7039"/>
                  <a:pt x="5812393" y="0"/>
                </a:cubicBezTo>
                <a:cubicBezTo>
                  <a:pt x="5882656" y="-425"/>
                  <a:pt x="5934620" y="70114"/>
                  <a:pt x="5936707" y="124314"/>
                </a:cubicBezTo>
                <a:cubicBezTo>
                  <a:pt x="5927326" y="244788"/>
                  <a:pt x="5918429" y="504639"/>
                  <a:pt x="5936707" y="621553"/>
                </a:cubicBezTo>
                <a:cubicBezTo>
                  <a:pt x="5942842" y="705206"/>
                  <a:pt x="5892333" y="757029"/>
                  <a:pt x="5812393" y="745867"/>
                </a:cubicBezTo>
                <a:cubicBezTo>
                  <a:pt x="5706162" y="731370"/>
                  <a:pt x="5449316" y="753781"/>
                  <a:pt x="5351027" y="745867"/>
                </a:cubicBezTo>
                <a:cubicBezTo>
                  <a:pt x="5252738" y="737953"/>
                  <a:pt x="4831915" y="780105"/>
                  <a:pt x="4605256" y="745867"/>
                </a:cubicBezTo>
                <a:cubicBezTo>
                  <a:pt x="4378597" y="711629"/>
                  <a:pt x="4110976" y="757449"/>
                  <a:pt x="3973247" y="745867"/>
                </a:cubicBezTo>
                <a:cubicBezTo>
                  <a:pt x="3835518" y="734285"/>
                  <a:pt x="3583570" y="726114"/>
                  <a:pt x="3227477" y="745867"/>
                </a:cubicBezTo>
                <a:cubicBezTo>
                  <a:pt x="2871384" y="765621"/>
                  <a:pt x="2684741" y="719120"/>
                  <a:pt x="2538588" y="745867"/>
                </a:cubicBezTo>
                <a:cubicBezTo>
                  <a:pt x="2392435" y="772614"/>
                  <a:pt x="2171373" y="765143"/>
                  <a:pt x="1963460" y="745867"/>
                </a:cubicBezTo>
                <a:cubicBezTo>
                  <a:pt x="1755547" y="726591"/>
                  <a:pt x="1506777" y="740065"/>
                  <a:pt x="1274570" y="745867"/>
                </a:cubicBezTo>
                <a:cubicBezTo>
                  <a:pt x="1042363" y="751670"/>
                  <a:pt x="1005703" y="725583"/>
                  <a:pt x="756323" y="745867"/>
                </a:cubicBezTo>
                <a:cubicBezTo>
                  <a:pt x="506943" y="766151"/>
                  <a:pt x="261988" y="772146"/>
                  <a:pt x="124314" y="745867"/>
                </a:cubicBezTo>
                <a:cubicBezTo>
                  <a:pt x="63085" y="748415"/>
                  <a:pt x="-4895" y="680497"/>
                  <a:pt x="0" y="621553"/>
                </a:cubicBezTo>
                <a:cubicBezTo>
                  <a:pt x="-12827" y="421971"/>
                  <a:pt x="-4988" y="266628"/>
                  <a:pt x="0" y="124314"/>
                </a:cubicBezTo>
                <a:close/>
              </a:path>
              <a:path w="5936707" h="745867" stroke="0" extrusionOk="0">
                <a:moveTo>
                  <a:pt x="0" y="124314"/>
                </a:moveTo>
                <a:cubicBezTo>
                  <a:pt x="-3789" y="53320"/>
                  <a:pt x="44898" y="4038"/>
                  <a:pt x="124314" y="0"/>
                </a:cubicBezTo>
                <a:cubicBezTo>
                  <a:pt x="445338" y="-18586"/>
                  <a:pt x="507300" y="25624"/>
                  <a:pt x="870084" y="0"/>
                </a:cubicBezTo>
                <a:cubicBezTo>
                  <a:pt x="1232868" y="-25624"/>
                  <a:pt x="1232835" y="-2130"/>
                  <a:pt x="1445212" y="0"/>
                </a:cubicBezTo>
                <a:cubicBezTo>
                  <a:pt x="1657589" y="2130"/>
                  <a:pt x="1821822" y="-372"/>
                  <a:pt x="1963460" y="0"/>
                </a:cubicBezTo>
                <a:cubicBezTo>
                  <a:pt x="2105098" y="372"/>
                  <a:pt x="2424980" y="12512"/>
                  <a:pt x="2652349" y="0"/>
                </a:cubicBezTo>
                <a:cubicBezTo>
                  <a:pt x="2879718" y="-12512"/>
                  <a:pt x="3019104" y="14103"/>
                  <a:pt x="3227477" y="0"/>
                </a:cubicBezTo>
                <a:cubicBezTo>
                  <a:pt x="3435850" y="-14103"/>
                  <a:pt x="3763877" y="14152"/>
                  <a:pt x="3973247" y="0"/>
                </a:cubicBezTo>
                <a:cubicBezTo>
                  <a:pt x="4182617" y="-14152"/>
                  <a:pt x="4351981" y="-7214"/>
                  <a:pt x="4491495" y="0"/>
                </a:cubicBezTo>
                <a:cubicBezTo>
                  <a:pt x="4631009" y="7214"/>
                  <a:pt x="5072565" y="-21389"/>
                  <a:pt x="5237265" y="0"/>
                </a:cubicBezTo>
                <a:cubicBezTo>
                  <a:pt x="5401965" y="21389"/>
                  <a:pt x="5590239" y="-6545"/>
                  <a:pt x="5812393" y="0"/>
                </a:cubicBezTo>
                <a:cubicBezTo>
                  <a:pt x="5876659" y="-251"/>
                  <a:pt x="5940369" y="45614"/>
                  <a:pt x="5936707" y="124314"/>
                </a:cubicBezTo>
                <a:cubicBezTo>
                  <a:pt x="5938682" y="243810"/>
                  <a:pt x="5939294" y="488750"/>
                  <a:pt x="5936707" y="621553"/>
                </a:cubicBezTo>
                <a:cubicBezTo>
                  <a:pt x="5941225" y="695744"/>
                  <a:pt x="5890833" y="737302"/>
                  <a:pt x="5812393" y="745867"/>
                </a:cubicBezTo>
                <a:cubicBezTo>
                  <a:pt x="5520381" y="769211"/>
                  <a:pt x="5322182" y="762790"/>
                  <a:pt x="5180384" y="745867"/>
                </a:cubicBezTo>
                <a:cubicBezTo>
                  <a:pt x="5038586" y="728944"/>
                  <a:pt x="4720518" y="730931"/>
                  <a:pt x="4548375" y="745867"/>
                </a:cubicBezTo>
                <a:cubicBezTo>
                  <a:pt x="4376232" y="760803"/>
                  <a:pt x="4133758" y="759412"/>
                  <a:pt x="3802605" y="745867"/>
                </a:cubicBezTo>
                <a:cubicBezTo>
                  <a:pt x="3471452" y="732323"/>
                  <a:pt x="3366139" y="731043"/>
                  <a:pt x="3170596" y="745867"/>
                </a:cubicBezTo>
                <a:cubicBezTo>
                  <a:pt x="2975053" y="760691"/>
                  <a:pt x="2823233" y="743618"/>
                  <a:pt x="2709230" y="745867"/>
                </a:cubicBezTo>
                <a:cubicBezTo>
                  <a:pt x="2595227" y="748116"/>
                  <a:pt x="2376341" y="747977"/>
                  <a:pt x="2190983" y="745867"/>
                </a:cubicBezTo>
                <a:cubicBezTo>
                  <a:pt x="2005625" y="743757"/>
                  <a:pt x="1611356" y="729008"/>
                  <a:pt x="1445212" y="745867"/>
                </a:cubicBezTo>
                <a:cubicBezTo>
                  <a:pt x="1279068" y="762726"/>
                  <a:pt x="1037759" y="733248"/>
                  <a:pt x="813204" y="745867"/>
                </a:cubicBezTo>
                <a:cubicBezTo>
                  <a:pt x="588649" y="758486"/>
                  <a:pt x="281034" y="743127"/>
                  <a:pt x="124314" y="745867"/>
                </a:cubicBezTo>
                <a:cubicBezTo>
                  <a:pt x="55536" y="742605"/>
                  <a:pt x="7648" y="691805"/>
                  <a:pt x="0" y="621553"/>
                </a:cubicBezTo>
                <a:cubicBezTo>
                  <a:pt x="15044" y="428498"/>
                  <a:pt x="-13514" y="279802"/>
                  <a:pt x="0" y="12431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بوينغ وافقت على دفع غرامة قدرها </a:t>
            </a:r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2.5 مليار دولار</a:t>
            </a:r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في تسوية جنائية تتعلق بحادثتي تحطم طائرتي بوينغ 737 ماكس.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00F578-B1D9-048F-0862-70E940231753}"/>
              </a:ext>
            </a:extLst>
          </p:cNvPr>
          <p:cNvSpPr/>
          <p:nvPr/>
        </p:nvSpPr>
        <p:spPr>
          <a:xfrm>
            <a:off x="8693861" y="2657340"/>
            <a:ext cx="2581991" cy="745867"/>
          </a:xfrm>
          <a:custGeom>
            <a:avLst/>
            <a:gdLst>
              <a:gd name="connsiteX0" fmla="*/ 0 w 2581991"/>
              <a:gd name="connsiteY0" fmla="*/ 124314 h 745867"/>
              <a:gd name="connsiteX1" fmla="*/ 124314 w 2581991"/>
              <a:gd name="connsiteY1" fmla="*/ 0 h 745867"/>
              <a:gd name="connsiteX2" fmla="*/ 730988 w 2581991"/>
              <a:gd name="connsiteY2" fmla="*/ 0 h 745867"/>
              <a:gd name="connsiteX3" fmla="*/ 1267662 w 2581991"/>
              <a:gd name="connsiteY3" fmla="*/ 0 h 745867"/>
              <a:gd name="connsiteX4" fmla="*/ 1897670 w 2581991"/>
              <a:gd name="connsiteY4" fmla="*/ 0 h 745867"/>
              <a:gd name="connsiteX5" fmla="*/ 2457677 w 2581991"/>
              <a:gd name="connsiteY5" fmla="*/ 0 h 745867"/>
              <a:gd name="connsiteX6" fmla="*/ 2581991 w 2581991"/>
              <a:gd name="connsiteY6" fmla="*/ 124314 h 745867"/>
              <a:gd name="connsiteX7" fmla="*/ 2581991 w 2581991"/>
              <a:gd name="connsiteY7" fmla="*/ 621553 h 745867"/>
              <a:gd name="connsiteX8" fmla="*/ 2457677 w 2581991"/>
              <a:gd name="connsiteY8" fmla="*/ 745867 h 745867"/>
              <a:gd name="connsiteX9" fmla="*/ 1827669 w 2581991"/>
              <a:gd name="connsiteY9" fmla="*/ 745867 h 745867"/>
              <a:gd name="connsiteX10" fmla="*/ 1220995 w 2581991"/>
              <a:gd name="connsiteY10" fmla="*/ 745867 h 745867"/>
              <a:gd name="connsiteX11" fmla="*/ 684321 w 2581991"/>
              <a:gd name="connsiteY11" fmla="*/ 745867 h 745867"/>
              <a:gd name="connsiteX12" fmla="*/ 124314 w 2581991"/>
              <a:gd name="connsiteY12" fmla="*/ 745867 h 745867"/>
              <a:gd name="connsiteX13" fmla="*/ 0 w 2581991"/>
              <a:gd name="connsiteY13" fmla="*/ 621553 h 745867"/>
              <a:gd name="connsiteX14" fmla="*/ 0 w 2581991"/>
              <a:gd name="connsiteY14" fmla="*/ 124314 h 74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81991" h="745867" fill="none" extrusionOk="0">
                <a:moveTo>
                  <a:pt x="0" y="124314"/>
                </a:moveTo>
                <a:cubicBezTo>
                  <a:pt x="-5631" y="44178"/>
                  <a:pt x="56529" y="-11792"/>
                  <a:pt x="124314" y="0"/>
                </a:cubicBezTo>
                <a:cubicBezTo>
                  <a:pt x="306025" y="-19832"/>
                  <a:pt x="604214" y="-6659"/>
                  <a:pt x="730988" y="0"/>
                </a:cubicBezTo>
                <a:cubicBezTo>
                  <a:pt x="857762" y="6659"/>
                  <a:pt x="1020064" y="-18917"/>
                  <a:pt x="1267662" y="0"/>
                </a:cubicBezTo>
                <a:cubicBezTo>
                  <a:pt x="1515260" y="18917"/>
                  <a:pt x="1642562" y="20228"/>
                  <a:pt x="1897670" y="0"/>
                </a:cubicBezTo>
                <a:cubicBezTo>
                  <a:pt x="2152778" y="-20228"/>
                  <a:pt x="2216199" y="-22915"/>
                  <a:pt x="2457677" y="0"/>
                </a:cubicBezTo>
                <a:cubicBezTo>
                  <a:pt x="2527639" y="2584"/>
                  <a:pt x="2578483" y="57507"/>
                  <a:pt x="2581991" y="124314"/>
                </a:cubicBezTo>
                <a:cubicBezTo>
                  <a:pt x="2601840" y="245989"/>
                  <a:pt x="2589184" y="381533"/>
                  <a:pt x="2581991" y="621553"/>
                </a:cubicBezTo>
                <a:cubicBezTo>
                  <a:pt x="2586397" y="676659"/>
                  <a:pt x="2528034" y="747705"/>
                  <a:pt x="2457677" y="745867"/>
                </a:cubicBezTo>
                <a:cubicBezTo>
                  <a:pt x="2265690" y="774510"/>
                  <a:pt x="2079559" y="726639"/>
                  <a:pt x="1827669" y="745867"/>
                </a:cubicBezTo>
                <a:cubicBezTo>
                  <a:pt x="1575779" y="765095"/>
                  <a:pt x="1405504" y="726978"/>
                  <a:pt x="1220995" y="745867"/>
                </a:cubicBezTo>
                <a:cubicBezTo>
                  <a:pt x="1036486" y="764756"/>
                  <a:pt x="828833" y="743613"/>
                  <a:pt x="684321" y="745867"/>
                </a:cubicBezTo>
                <a:cubicBezTo>
                  <a:pt x="539809" y="748121"/>
                  <a:pt x="355494" y="726855"/>
                  <a:pt x="124314" y="745867"/>
                </a:cubicBezTo>
                <a:cubicBezTo>
                  <a:pt x="48527" y="753085"/>
                  <a:pt x="-2254" y="695033"/>
                  <a:pt x="0" y="621553"/>
                </a:cubicBezTo>
                <a:cubicBezTo>
                  <a:pt x="18340" y="435374"/>
                  <a:pt x="22543" y="367013"/>
                  <a:pt x="0" y="124314"/>
                </a:cubicBezTo>
                <a:close/>
              </a:path>
              <a:path w="2581991" h="745867" stroke="0" extrusionOk="0">
                <a:moveTo>
                  <a:pt x="0" y="124314"/>
                </a:moveTo>
                <a:cubicBezTo>
                  <a:pt x="-3789" y="53320"/>
                  <a:pt x="44898" y="4038"/>
                  <a:pt x="124314" y="0"/>
                </a:cubicBezTo>
                <a:cubicBezTo>
                  <a:pt x="348747" y="13398"/>
                  <a:pt x="577092" y="26372"/>
                  <a:pt x="754322" y="0"/>
                </a:cubicBezTo>
                <a:cubicBezTo>
                  <a:pt x="931552" y="-26372"/>
                  <a:pt x="1156105" y="14808"/>
                  <a:pt x="1314329" y="0"/>
                </a:cubicBezTo>
                <a:cubicBezTo>
                  <a:pt x="1472553" y="-14808"/>
                  <a:pt x="1646268" y="-13921"/>
                  <a:pt x="1851003" y="0"/>
                </a:cubicBezTo>
                <a:cubicBezTo>
                  <a:pt x="2055738" y="13921"/>
                  <a:pt x="2222738" y="26878"/>
                  <a:pt x="2457677" y="0"/>
                </a:cubicBezTo>
                <a:cubicBezTo>
                  <a:pt x="2530223" y="-8005"/>
                  <a:pt x="2576995" y="54892"/>
                  <a:pt x="2581991" y="124314"/>
                </a:cubicBezTo>
                <a:cubicBezTo>
                  <a:pt x="2593032" y="277808"/>
                  <a:pt x="2559484" y="507162"/>
                  <a:pt x="2581991" y="621553"/>
                </a:cubicBezTo>
                <a:cubicBezTo>
                  <a:pt x="2574481" y="702634"/>
                  <a:pt x="2521382" y="740123"/>
                  <a:pt x="2457677" y="745867"/>
                </a:cubicBezTo>
                <a:cubicBezTo>
                  <a:pt x="2219317" y="760874"/>
                  <a:pt x="2070985" y="762450"/>
                  <a:pt x="1921004" y="745867"/>
                </a:cubicBezTo>
                <a:cubicBezTo>
                  <a:pt x="1771023" y="729284"/>
                  <a:pt x="1459005" y="763325"/>
                  <a:pt x="1337663" y="745867"/>
                </a:cubicBezTo>
                <a:cubicBezTo>
                  <a:pt x="1216321" y="728409"/>
                  <a:pt x="941942" y="722939"/>
                  <a:pt x="777656" y="745867"/>
                </a:cubicBezTo>
                <a:cubicBezTo>
                  <a:pt x="613370" y="768795"/>
                  <a:pt x="334209" y="748266"/>
                  <a:pt x="124314" y="745867"/>
                </a:cubicBezTo>
                <a:cubicBezTo>
                  <a:pt x="59449" y="741159"/>
                  <a:pt x="-3837" y="688727"/>
                  <a:pt x="0" y="621553"/>
                </a:cubicBezTo>
                <a:cubicBezTo>
                  <a:pt x="-10577" y="481370"/>
                  <a:pt x="7682" y="225951"/>
                  <a:pt x="0" y="124314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bg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243.6 مليون دولار </a:t>
            </a:r>
            <a:r>
              <a:rPr lang="ar-EG" sz="14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غرامة جنائية</a:t>
            </a:r>
            <a:endParaRPr lang="en-US" sz="1400" b="1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F869FA-EF05-EE71-DA27-F43B862841A0}"/>
              </a:ext>
            </a:extLst>
          </p:cNvPr>
          <p:cNvSpPr/>
          <p:nvPr/>
        </p:nvSpPr>
        <p:spPr>
          <a:xfrm>
            <a:off x="5522312" y="2669297"/>
            <a:ext cx="3003162" cy="745867"/>
          </a:xfrm>
          <a:custGeom>
            <a:avLst/>
            <a:gdLst>
              <a:gd name="connsiteX0" fmla="*/ 0 w 3003162"/>
              <a:gd name="connsiteY0" fmla="*/ 124314 h 745867"/>
              <a:gd name="connsiteX1" fmla="*/ 124314 w 3003162"/>
              <a:gd name="connsiteY1" fmla="*/ 0 h 745867"/>
              <a:gd name="connsiteX2" fmla="*/ 840493 w 3003162"/>
              <a:gd name="connsiteY2" fmla="*/ 0 h 745867"/>
              <a:gd name="connsiteX3" fmla="*/ 1474036 w 3003162"/>
              <a:gd name="connsiteY3" fmla="*/ 0 h 745867"/>
              <a:gd name="connsiteX4" fmla="*/ 2217760 w 3003162"/>
              <a:gd name="connsiteY4" fmla="*/ 0 h 745867"/>
              <a:gd name="connsiteX5" fmla="*/ 2878848 w 3003162"/>
              <a:gd name="connsiteY5" fmla="*/ 0 h 745867"/>
              <a:gd name="connsiteX6" fmla="*/ 3003162 w 3003162"/>
              <a:gd name="connsiteY6" fmla="*/ 124314 h 745867"/>
              <a:gd name="connsiteX7" fmla="*/ 3003162 w 3003162"/>
              <a:gd name="connsiteY7" fmla="*/ 621553 h 745867"/>
              <a:gd name="connsiteX8" fmla="*/ 2878848 w 3003162"/>
              <a:gd name="connsiteY8" fmla="*/ 745867 h 745867"/>
              <a:gd name="connsiteX9" fmla="*/ 2135124 w 3003162"/>
              <a:gd name="connsiteY9" fmla="*/ 745867 h 745867"/>
              <a:gd name="connsiteX10" fmla="*/ 1418945 w 3003162"/>
              <a:gd name="connsiteY10" fmla="*/ 745867 h 745867"/>
              <a:gd name="connsiteX11" fmla="*/ 785402 w 3003162"/>
              <a:gd name="connsiteY11" fmla="*/ 745867 h 745867"/>
              <a:gd name="connsiteX12" fmla="*/ 124314 w 3003162"/>
              <a:gd name="connsiteY12" fmla="*/ 745867 h 745867"/>
              <a:gd name="connsiteX13" fmla="*/ 0 w 3003162"/>
              <a:gd name="connsiteY13" fmla="*/ 621553 h 745867"/>
              <a:gd name="connsiteX14" fmla="*/ 0 w 3003162"/>
              <a:gd name="connsiteY14" fmla="*/ 124314 h 74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03162" h="745867" fill="none" extrusionOk="0">
                <a:moveTo>
                  <a:pt x="0" y="124314"/>
                </a:moveTo>
                <a:cubicBezTo>
                  <a:pt x="-5631" y="44178"/>
                  <a:pt x="56529" y="-11792"/>
                  <a:pt x="124314" y="0"/>
                </a:cubicBezTo>
                <a:cubicBezTo>
                  <a:pt x="306389" y="-4701"/>
                  <a:pt x="644910" y="-10040"/>
                  <a:pt x="840493" y="0"/>
                </a:cubicBezTo>
                <a:cubicBezTo>
                  <a:pt x="1036076" y="10040"/>
                  <a:pt x="1195234" y="-7082"/>
                  <a:pt x="1474036" y="0"/>
                </a:cubicBezTo>
                <a:cubicBezTo>
                  <a:pt x="1752838" y="7082"/>
                  <a:pt x="1912598" y="4619"/>
                  <a:pt x="2217760" y="0"/>
                </a:cubicBezTo>
                <a:cubicBezTo>
                  <a:pt x="2522922" y="-4619"/>
                  <a:pt x="2712552" y="-23072"/>
                  <a:pt x="2878848" y="0"/>
                </a:cubicBezTo>
                <a:cubicBezTo>
                  <a:pt x="2948810" y="2584"/>
                  <a:pt x="2999654" y="57507"/>
                  <a:pt x="3003162" y="124314"/>
                </a:cubicBezTo>
                <a:cubicBezTo>
                  <a:pt x="3023011" y="245989"/>
                  <a:pt x="3010355" y="381533"/>
                  <a:pt x="3003162" y="621553"/>
                </a:cubicBezTo>
                <a:cubicBezTo>
                  <a:pt x="3007568" y="676659"/>
                  <a:pt x="2949205" y="747705"/>
                  <a:pt x="2878848" y="745867"/>
                </a:cubicBezTo>
                <a:cubicBezTo>
                  <a:pt x="2646663" y="767279"/>
                  <a:pt x="2461500" y="731655"/>
                  <a:pt x="2135124" y="745867"/>
                </a:cubicBezTo>
                <a:cubicBezTo>
                  <a:pt x="1808748" y="760079"/>
                  <a:pt x="1571668" y="770975"/>
                  <a:pt x="1418945" y="745867"/>
                </a:cubicBezTo>
                <a:cubicBezTo>
                  <a:pt x="1266222" y="720759"/>
                  <a:pt x="1021608" y="725796"/>
                  <a:pt x="785402" y="745867"/>
                </a:cubicBezTo>
                <a:cubicBezTo>
                  <a:pt x="549196" y="765938"/>
                  <a:pt x="368889" y="720127"/>
                  <a:pt x="124314" y="745867"/>
                </a:cubicBezTo>
                <a:cubicBezTo>
                  <a:pt x="48527" y="753085"/>
                  <a:pt x="-2254" y="695033"/>
                  <a:pt x="0" y="621553"/>
                </a:cubicBezTo>
                <a:cubicBezTo>
                  <a:pt x="18340" y="435374"/>
                  <a:pt x="22543" y="367013"/>
                  <a:pt x="0" y="124314"/>
                </a:cubicBezTo>
                <a:close/>
              </a:path>
              <a:path w="3003162" h="745867" stroke="0" extrusionOk="0">
                <a:moveTo>
                  <a:pt x="0" y="124314"/>
                </a:moveTo>
                <a:cubicBezTo>
                  <a:pt x="-3789" y="53320"/>
                  <a:pt x="44898" y="4038"/>
                  <a:pt x="124314" y="0"/>
                </a:cubicBezTo>
                <a:cubicBezTo>
                  <a:pt x="389012" y="-12994"/>
                  <a:pt x="669788" y="31431"/>
                  <a:pt x="868038" y="0"/>
                </a:cubicBezTo>
                <a:cubicBezTo>
                  <a:pt x="1066288" y="-31431"/>
                  <a:pt x="1388897" y="17121"/>
                  <a:pt x="1529126" y="0"/>
                </a:cubicBezTo>
                <a:cubicBezTo>
                  <a:pt x="1669355" y="-17121"/>
                  <a:pt x="1892132" y="19464"/>
                  <a:pt x="2162669" y="0"/>
                </a:cubicBezTo>
                <a:cubicBezTo>
                  <a:pt x="2433206" y="-19464"/>
                  <a:pt x="2719882" y="-28627"/>
                  <a:pt x="2878848" y="0"/>
                </a:cubicBezTo>
                <a:cubicBezTo>
                  <a:pt x="2951394" y="-8005"/>
                  <a:pt x="2998166" y="54892"/>
                  <a:pt x="3003162" y="124314"/>
                </a:cubicBezTo>
                <a:cubicBezTo>
                  <a:pt x="3014203" y="277808"/>
                  <a:pt x="2980655" y="507162"/>
                  <a:pt x="3003162" y="621553"/>
                </a:cubicBezTo>
                <a:cubicBezTo>
                  <a:pt x="2995652" y="702634"/>
                  <a:pt x="2942553" y="740123"/>
                  <a:pt x="2878848" y="745867"/>
                </a:cubicBezTo>
                <a:cubicBezTo>
                  <a:pt x="2666476" y="729709"/>
                  <a:pt x="2386698" y="748996"/>
                  <a:pt x="2245305" y="745867"/>
                </a:cubicBezTo>
                <a:cubicBezTo>
                  <a:pt x="2103912" y="742738"/>
                  <a:pt x="1800010" y="741855"/>
                  <a:pt x="1556672" y="745867"/>
                </a:cubicBezTo>
                <a:cubicBezTo>
                  <a:pt x="1313334" y="749879"/>
                  <a:pt x="1136953" y="736230"/>
                  <a:pt x="895584" y="745867"/>
                </a:cubicBezTo>
                <a:cubicBezTo>
                  <a:pt x="654215" y="755504"/>
                  <a:pt x="483298" y="711886"/>
                  <a:pt x="124314" y="745867"/>
                </a:cubicBezTo>
                <a:cubicBezTo>
                  <a:pt x="59449" y="741159"/>
                  <a:pt x="-3837" y="688727"/>
                  <a:pt x="0" y="621553"/>
                </a:cubicBezTo>
                <a:cubicBezTo>
                  <a:pt x="-10577" y="481370"/>
                  <a:pt x="7682" y="225951"/>
                  <a:pt x="0" y="124314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bg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1.77 مليار دولار </a:t>
            </a:r>
            <a:r>
              <a:rPr lang="ar-EG" sz="12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كتعويضات لشركات الطيران التي اشترت الطائرات</a:t>
            </a:r>
            <a:endParaRPr lang="en-US" sz="1200" b="1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40A5A8-6FE6-23F1-2E89-402E31F14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424">
            <a:off x="1057326" y="-1044083"/>
            <a:ext cx="4139680" cy="41396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FC59CA-4F9E-9CA0-1E62-FB2DAA42F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57" y="4267515"/>
            <a:ext cx="3244517" cy="2429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FFC2615-787F-361B-27EA-19361E7E7A84}"/>
              </a:ext>
            </a:extLst>
          </p:cNvPr>
          <p:cNvSpPr/>
          <p:nvPr/>
        </p:nvSpPr>
        <p:spPr>
          <a:xfrm>
            <a:off x="5850140" y="3835506"/>
            <a:ext cx="5474179" cy="745867"/>
          </a:xfrm>
          <a:custGeom>
            <a:avLst/>
            <a:gdLst>
              <a:gd name="connsiteX0" fmla="*/ 0 w 5474179"/>
              <a:gd name="connsiteY0" fmla="*/ 124314 h 745867"/>
              <a:gd name="connsiteX1" fmla="*/ 124314 w 5474179"/>
              <a:gd name="connsiteY1" fmla="*/ 0 h 745867"/>
              <a:gd name="connsiteX2" fmla="*/ 777508 w 5474179"/>
              <a:gd name="connsiteY2" fmla="*/ 0 h 745867"/>
              <a:gd name="connsiteX3" fmla="*/ 1326191 w 5474179"/>
              <a:gd name="connsiteY3" fmla="*/ 0 h 745867"/>
              <a:gd name="connsiteX4" fmla="*/ 2031640 w 5474179"/>
              <a:gd name="connsiteY4" fmla="*/ 0 h 745867"/>
              <a:gd name="connsiteX5" fmla="*/ 2580323 w 5474179"/>
              <a:gd name="connsiteY5" fmla="*/ 0 h 745867"/>
              <a:gd name="connsiteX6" fmla="*/ 3285772 w 5474179"/>
              <a:gd name="connsiteY6" fmla="*/ 0 h 745867"/>
              <a:gd name="connsiteX7" fmla="*/ 3782200 w 5474179"/>
              <a:gd name="connsiteY7" fmla="*/ 0 h 745867"/>
              <a:gd name="connsiteX8" fmla="*/ 4487649 w 5474179"/>
              <a:gd name="connsiteY8" fmla="*/ 0 h 745867"/>
              <a:gd name="connsiteX9" fmla="*/ 5349865 w 5474179"/>
              <a:gd name="connsiteY9" fmla="*/ 0 h 745867"/>
              <a:gd name="connsiteX10" fmla="*/ 5474179 w 5474179"/>
              <a:gd name="connsiteY10" fmla="*/ 124314 h 745867"/>
              <a:gd name="connsiteX11" fmla="*/ 5474179 w 5474179"/>
              <a:gd name="connsiteY11" fmla="*/ 621553 h 745867"/>
              <a:gd name="connsiteX12" fmla="*/ 5349865 w 5474179"/>
              <a:gd name="connsiteY12" fmla="*/ 745867 h 745867"/>
              <a:gd name="connsiteX13" fmla="*/ 4801182 w 5474179"/>
              <a:gd name="connsiteY13" fmla="*/ 745867 h 745867"/>
              <a:gd name="connsiteX14" fmla="*/ 4200244 w 5474179"/>
              <a:gd name="connsiteY14" fmla="*/ 745867 h 745867"/>
              <a:gd name="connsiteX15" fmla="*/ 3547050 w 5474179"/>
              <a:gd name="connsiteY15" fmla="*/ 745867 h 745867"/>
              <a:gd name="connsiteX16" fmla="*/ 2998367 w 5474179"/>
              <a:gd name="connsiteY16" fmla="*/ 745867 h 745867"/>
              <a:gd name="connsiteX17" fmla="*/ 2240662 w 5474179"/>
              <a:gd name="connsiteY17" fmla="*/ 745867 h 745867"/>
              <a:gd name="connsiteX18" fmla="*/ 1587468 w 5474179"/>
              <a:gd name="connsiteY18" fmla="*/ 745867 h 745867"/>
              <a:gd name="connsiteX19" fmla="*/ 829763 w 5474179"/>
              <a:gd name="connsiteY19" fmla="*/ 745867 h 745867"/>
              <a:gd name="connsiteX20" fmla="*/ 124314 w 5474179"/>
              <a:gd name="connsiteY20" fmla="*/ 745867 h 745867"/>
              <a:gd name="connsiteX21" fmla="*/ 0 w 5474179"/>
              <a:gd name="connsiteY21" fmla="*/ 621553 h 745867"/>
              <a:gd name="connsiteX22" fmla="*/ 0 w 5474179"/>
              <a:gd name="connsiteY22" fmla="*/ 124314 h 74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74179" h="745867" fill="none" extrusionOk="0">
                <a:moveTo>
                  <a:pt x="0" y="124314"/>
                </a:moveTo>
                <a:cubicBezTo>
                  <a:pt x="-8812" y="55158"/>
                  <a:pt x="64229" y="7380"/>
                  <a:pt x="124314" y="0"/>
                </a:cubicBezTo>
                <a:cubicBezTo>
                  <a:pt x="314637" y="-1887"/>
                  <a:pt x="568037" y="22957"/>
                  <a:pt x="777508" y="0"/>
                </a:cubicBezTo>
                <a:cubicBezTo>
                  <a:pt x="986979" y="-22957"/>
                  <a:pt x="1119009" y="-755"/>
                  <a:pt x="1326191" y="0"/>
                </a:cubicBezTo>
                <a:cubicBezTo>
                  <a:pt x="1533373" y="755"/>
                  <a:pt x="1851761" y="-24063"/>
                  <a:pt x="2031640" y="0"/>
                </a:cubicBezTo>
                <a:cubicBezTo>
                  <a:pt x="2211519" y="24063"/>
                  <a:pt x="2373713" y="-508"/>
                  <a:pt x="2580323" y="0"/>
                </a:cubicBezTo>
                <a:cubicBezTo>
                  <a:pt x="2786933" y="508"/>
                  <a:pt x="3054532" y="20053"/>
                  <a:pt x="3285772" y="0"/>
                </a:cubicBezTo>
                <a:cubicBezTo>
                  <a:pt x="3517012" y="-20053"/>
                  <a:pt x="3591476" y="18330"/>
                  <a:pt x="3782200" y="0"/>
                </a:cubicBezTo>
                <a:cubicBezTo>
                  <a:pt x="3972924" y="-18330"/>
                  <a:pt x="4313007" y="-24896"/>
                  <a:pt x="4487649" y="0"/>
                </a:cubicBezTo>
                <a:cubicBezTo>
                  <a:pt x="4662291" y="24896"/>
                  <a:pt x="5093233" y="-39253"/>
                  <a:pt x="5349865" y="0"/>
                </a:cubicBezTo>
                <a:cubicBezTo>
                  <a:pt x="5403749" y="8284"/>
                  <a:pt x="5478281" y="66771"/>
                  <a:pt x="5474179" y="124314"/>
                </a:cubicBezTo>
                <a:cubicBezTo>
                  <a:pt x="5452878" y="259949"/>
                  <a:pt x="5498420" y="453521"/>
                  <a:pt x="5474179" y="621553"/>
                </a:cubicBezTo>
                <a:cubicBezTo>
                  <a:pt x="5475785" y="689785"/>
                  <a:pt x="5416435" y="760324"/>
                  <a:pt x="5349865" y="745867"/>
                </a:cubicBezTo>
                <a:cubicBezTo>
                  <a:pt x="5167229" y="766625"/>
                  <a:pt x="4969527" y="740418"/>
                  <a:pt x="4801182" y="745867"/>
                </a:cubicBezTo>
                <a:cubicBezTo>
                  <a:pt x="4632837" y="751316"/>
                  <a:pt x="4362129" y="738501"/>
                  <a:pt x="4200244" y="745867"/>
                </a:cubicBezTo>
                <a:cubicBezTo>
                  <a:pt x="4038359" y="753233"/>
                  <a:pt x="3763629" y="736800"/>
                  <a:pt x="3547050" y="745867"/>
                </a:cubicBezTo>
                <a:cubicBezTo>
                  <a:pt x="3330471" y="754934"/>
                  <a:pt x="3165910" y="769906"/>
                  <a:pt x="2998367" y="745867"/>
                </a:cubicBezTo>
                <a:cubicBezTo>
                  <a:pt x="2830824" y="721828"/>
                  <a:pt x="2593213" y="739887"/>
                  <a:pt x="2240662" y="745867"/>
                </a:cubicBezTo>
                <a:cubicBezTo>
                  <a:pt x="1888111" y="751847"/>
                  <a:pt x="1763060" y="777654"/>
                  <a:pt x="1587468" y="745867"/>
                </a:cubicBezTo>
                <a:cubicBezTo>
                  <a:pt x="1411876" y="714080"/>
                  <a:pt x="1172015" y="712892"/>
                  <a:pt x="829763" y="745867"/>
                </a:cubicBezTo>
                <a:cubicBezTo>
                  <a:pt x="487511" y="778842"/>
                  <a:pt x="374235" y="738493"/>
                  <a:pt x="124314" y="745867"/>
                </a:cubicBezTo>
                <a:cubicBezTo>
                  <a:pt x="52597" y="757073"/>
                  <a:pt x="7590" y="677429"/>
                  <a:pt x="0" y="621553"/>
                </a:cubicBezTo>
                <a:cubicBezTo>
                  <a:pt x="6685" y="488513"/>
                  <a:pt x="2378" y="347371"/>
                  <a:pt x="0" y="124314"/>
                </a:cubicBezTo>
                <a:close/>
              </a:path>
              <a:path w="5474179" h="745867" stroke="0" extrusionOk="0">
                <a:moveTo>
                  <a:pt x="0" y="124314"/>
                </a:moveTo>
                <a:cubicBezTo>
                  <a:pt x="-3789" y="53320"/>
                  <a:pt x="44898" y="4038"/>
                  <a:pt x="124314" y="0"/>
                </a:cubicBezTo>
                <a:cubicBezTo>
                  <a:pt x="496050" y="-23344"/>
                  <a:pt x="605216" y="21717"/>
                  <a:pt x="882019" y="0"/>
                </a:cubicBezTo>
                <a:cubicBezTo>
                  <a:pt x="1158823" y="-21717"/>
                  <a:pt x="1245035" y="-9801"/>
                  <a:pt x="1482957" y="0"/>
                </a:cubicBezTo>
                <a:cubicBezTo>
                  <a:pt x="1720879" y="9801"/>
                  <a:pt x="1912334" y="20534"/>
                  <a:pt x="2031640" y="0"/>
                </a:cubicBezTo>
                <a:cubicBezTo>
                  <a:pt x="2150946" y="-20534"/>
                  <a:pt x="2495366" y="33715"/>
                  <a:pt x="2737090" y="0"/>
                </a:cubicBezTo>
                <a:cubicBezTo>
                  <a:pt x="2978814" y="-33715"/>
                  <a:pt x="3167139" y="-1502"/>
                  <a:pt x="3338028" y="0"/>
                </a:cubicBezTo>
                <a:cubicBezTo>
                  <a:pt x="3508917" y="1502"/>
                  <a:pt x="3940708" y="23392"/>
                  <a:pt x="4095733" y="0"/>
                </a:cubicBezTo>
                <a:cubicBezTo>
                  <a:pt x="4250759" y="-23392"/>
                  <a:pt x="4447372" y="16687"/>
                  <a:pt x="4644416" y="0"/>
                </a:cubicBezTo>
                <a:cubicBezTo>
                  <a:pt x="4841460" y="-16687"/>
                  <a:pt x="5052481" y="13448"/>
                  <a:pt x="5349865" y="0"/>
                </a:cubicBezTo>
                <a:cubicBezTo>
                  <a:pt x="5423759" y="1259"/>
                  <a:pt x="5463413" y="53916"/>
                  <a:pt x="5474179" y="124314"/>
                </a:cubicBezTo>
                <a:cubicBezTo>
                  <a:pt x="5488316" y="351923"/>
                  <a:pt x="5468150" y="479427"/>
                  <a:pt x="5474179" y="621553"/>
                </a:cubicBezTo>
                <a:cubicBezTo>
                  <a:pt x="5481841" y="682639"/>
                  <a:pt x="5423879" y="742413"/>
                  <a:pt x="5349865" y="745867"/>
                </a:cubicBezTo>
                <a:cubicBezTo>
                  <a:pt x="5049809" y="777843"/>
                  <a:pt x="4838533" y="769400"/>
                  <a:pt x="4696671" y="745867"/>
                </a:cubicBezTo>
                <a:cubicBezTo>
                  <a:pt x="4554809" y="722334"/>
                  <a:pt x="4275913" y="720164"/>
                  <a:pt x="4147988" y="745867"/>
                </a:cubicBezTo>
                <a:cubicBezTo>
                  <a:pt x="4020063" y="771570"/>
                  <a:pt x="3625866" y="719546"/>
                  <a:pt x="3494794" y="745867"/>
                </a:cubicBezTo>
                <a:cubicBezTo>
                  <a:pt x="3363722" y="772188"/>
                  <a:pt x="3053470" y="763032"/>
                  <a:pt x="2737090" y="745867"/>
                </a:cubicBezTo>
                <a:cubicBezTo>
                  <a:pt x="2420710" y="728702"/>
                  <a:pt x="2348154" y="746089"/>
                  <a:pt x="2083896" y="745867"/>
                </a:cubicBezTo>
                <a:cubicBezTo>
                  <a:pt x="1819638" y="745645"/>
                  <a:pt x="1745242" y="731729"/>
                  <a:pt x="1587468" y="745867"/>
                </a:cubicBezTo>
                <a:cubicBezTo>
                  <a:pt x="1429694" y="760005"/>
                  <a:pt x="1281605" y="772377"/>
                  <a:pt x="1038785" y="745867"/>
                </a:cubicBezTo>
                <a:cubicBezTo>
                  <a:pt x="795965" y="719357"/>
                  <a:pt x="339431" y="735448"/>
                  <a:pt x="124314" y="745867"/>
                </a:cubicBezTo>
                <a:cubicBezTo>
                  <a:pt x="68899" y="743065"/>
                  <a:pt x="1570" y="705121"/>
                  <a:pt x="0" y="621553"/>
                </a:cubicBezTo>
                <a:cubicBezTo>
                  <a:pt x="15557" y="418806"/>
                  <a:pt x="4512" y="339688"/>
                  <a:pt x="0" y="124314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bg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500 مليون دولار لإنشاء صندوق </a:t>
            </a:r>
            <a:r>
              <a:rPr lang="ar-EG" sz="14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تعويض للضحايا وعائلاتهم</a:t>
            </a:r>
            <a:endParaRPr lang="en-US" sz="1400" b="1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19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F45B7F0-56FC-D131-52C1-772440A8D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414" y="1086640"/>
            <a:ext cx="1798923" cy="179892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6575" y="6199957"/>
            <a:ext cx="1142245" cy="6699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058853" y="85104"/>
            <a:ext cx="2442011" cy="399590"/>
          </a:xfrm>
          <a:custGeom>
            <a:avLst/>
            <a:gdLst>
              <a:gd name="connsiteX0" fmla="*/ 0 w 2442011"/>
              <a:gd name="connsiteY0" fmla="*/ 66600 h 399590"/>
              <a:gd name="connsiteX1" fmla="*/ 66600 w 2442011"/>
              <a:gd name="connsiteY1" fmla="*/ 0 h 399590"/>
              <a:gd name="connsiteX2" fmla="*/ 643803 w 2442011"/>
              <a:gd name="connsiteY2" fmla="*/ 0 h 399590"/>
              <a:gd name="connsiteX3" fmla="*/ 1267182 w 2442011"/>
              <a:gd name="connsiteY3" fmla="*/ 0 h 399590"/>
              <a:gd name="connsiteX4" fmla="*/ 2375411 w 2442011"/>
              <a:gd name="connsiteY4" fmla="*/ 0 h 399590"/>
              <a:gd name="connsiteX5" fmla="*/ 2442011 w 2442011"/>
              <a:gd name="connsiteY5" fmla="*/ 66600 h 399590"/>
              <a:gd name="connsiteX6" fmla="*/ 2442011 w 2442011"/>
              <a:gd name="connsiteY6" fmla="*/ 332990 h 399590"/>
              <a:gd name="connsiteX7" fmla="*/ 2375411 w 2442011"/>
              <a:gd name="connsiteY7" fmla="*/ 399590 h 399590"/>
              <a:gd name="connsiteX8" fmla="*/ 1775120 w 2442011"/>
              <a:gd name="connsiteY8" fmla="*/ 399590 h 399590"/>
              <a:gd name="connsiteX9" fmla="*/ 1174829 w 2442011"/>
              <a:gd name="connsiteY9" fmla="*/ 399590 h 399590"/>
              <a:gd name="connsiteX10" fmla="*/ 666891 w 2442011"/>
              <a:gd name="connsiteY10" fmla="*/ 399590 h 399590"/>
              <a:gd name="connsiteX11" fmla="*/ 66600 w 2442011"/>
              <a:gd name="connsiteY11" fmla="*/ 399590 h 399590"/>
              <a:gd name="connsiteX12" fmla="*/ 0 w 2442011"/>
              <a:gd name="connsiteY12" fmla="*/ 332990 h 399590"/>
              <a:gd name="connsiteX13" fmla="*/ 0 w 2442011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42011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30937" y="-27710"/>
                  <a:pt x="480022" y="22264"/>
                  <a:pt x="643803" y="0"/>
                </a:cubicBezTo>
                <a:cubicBezTo>
                  <a:pt x="807584" y="-22264"/>
                  <a:pt x="1020335" y="18659"/>
                  <a:pt x="1267182" y="0"/>
                </a:cubicBezTo>
                <a:cubicBezTo>
                  <a:pt x="1514029" y="-18659"/>
                  <a:pt x="2060019" y="31423"/>
                  <a:pt x="2375411" y="0"/>
                </a:cubicBezTo>
                <a:cubicBezTo>
                  <a:pt x="2409649" y="3418"/>
                  <a:pt x="2441765" y="25716"/>
                  <a:pt x="2442011" y="66600"/>
                </a:cubicBezTo>
                <a:cubicBezTo>
                  <a:pt x="2442629" y="163177"/>
                  <a:pt x="2447962" y="233743"/>
                  <a:pt x="2442011" y="332990"/>
                </a:cubicBezTo>
                <a:cubicBezTo>
                  <a:pt x="2435854" y="368193"/>
                  <a:pt x="2411375" y="398983"/>
                  <a:pt x="2375411" y="399590"/>
                </a:cubicBezTo>
                <a:cubicBezTo>
                  <a:pt x="2214056" y="374704"/>
                  <a:pt x="2025603" y="380331"/>
                  <a:pt x="1775120" y="399590"/>
                </a:cubicBezTo>
                <a:cubicBezTo>
                  <a:pt x="1524637" y="418849"/>
                  <a:pt x="1302921" y="406754"/>
                  <a:pt x="1174829" y="399590"/>
                </a:cubicBezTo>
                <a:cubicBezTo>
                  <a:pt x="1046737" y="392426"/>
                  <a:pt x="878187" y="392600"/>
                  <a:pt x="666891" y="399590"/>
                </a:cubicBezTo>
                <a:cubicBezTo>
                  <a:pt x="455595" y="406580"/>
                  <a:pt x="299069" y="416377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القيمة السوقية - والدفترية</a:t>
            </a:r>
            <a:endParaRPr lang="en-US" sz="14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37C432-8D7B-E125-9322-F7C953A667A4}"/>
              </a:ext>
            </a:extLst>
          </p:cNvPr>
          <p:cNvSpPr/>
          <p:nvPr/>
        </p:nvSpPr>
        <p:spPr>
          <a:xfrm>
            <a:off x="2665085" y="225153"/>
            <a:ext cx="5739124" cy="670867"/>
          </a:xfrm>
          <a:custGeom>
            <a:avLst/>
            <a:gdLst>
              <a:gd name="connsiteX0" fmla="*/ 0 w 5739124"/>
              <a:gd name="connsiteY0" fmla="*/ 111813 h 670867"/>
              <a:gd name="connsiteX1" fmla="*/ 111813 w 5739124"/>
              <a:gd name="connsiteY1" fmla="*/ 0 h 670867"/>
              <a:gd name="connsiteX2" fmla="*/ 608208 w 5739124"/>
              <a:gd name="connsiteY2" fmla="*/ 0 h 670867"/>
              <a:gd name="connsiteX3" fmla="*/ 994293 w 5739124"/>
              <a:gd name="connsiteY3" fmla="*/ 0 h 670867"/>
              <a:gd name="connsiteX4" fmla="*/ 1600997 w 5739124"/>
              <a:gd name="connsiteY4" fmla="*/ 0 h 670867"/>
              <a:gd name="connsiteX5" fmla="*/ 2042237 w 5739124"/>
              <a:gd name="connsiteY5" fmla="*/ 0 h 670867"/>
              <a:gd name="connsiteX6" fmla="*/ 2428322 w 5739124"/>
              <a:gd name="connsiteY6" fmla="*/ 0 h 670867"/>
              <a:gd name="connsiteX7" fmla="*/ 2869562 w 5739124"/>
              <a:gd name="connsiteY7" fmla="*/ 0 h 670867"/>
              <a:gd name="connsiteX8" fmla="*/ 3476267 w 5739124"/>
              <a:gd name="connsiteY8" fmla="*/ 0 h 670867"/>
              <a:gd name="connsiteX9" fmla="*/ 3917507 w 5739124"/>
              <a:gd name="connsiteY9" fmla="*/ 0 h 670867"/>
              <a:gd name="connsiteX10" fmla="*/ 4303591 w 5739124"/>
              <a:gd name="connsiteY10" fmla="*/ 0 h 670867"/>
              <a:gd name="connsiteX11" fmla="*/ 4744831 w 5739124"/>
              <a:gd name="connsiteY11" fmla="*/ 0 h 670867"/>
              <a:gd name="connsiteX12" fmla="*/ 5627311 w 5739124"/>
              <a:gd name="connsiteY12" fmla="*/ 0 h 670867"/>
              <a:gd name="connsiteX13" fmla="*/ 5739124 w 5739124"/>
              <a:gd name="connsiteY13" fmla="*/ 111813 h 670867"/>
              <a:gd name="connsiteX14" fmla="*/ 5739124 w 5739124"/>
              <a:gd name="connsiteY14" fmla="*/ 559054 h 670867"/>
              <a:gd name="connsiteX15" fmla="*/ 5627311 w 5739124"/>
              <a:gd name="connsiteY15" fmla="*/ 670867 h 670867"/>
              <a:gd name="connsiteX16" fmla="*/ 5241226 w 5739124"/>
              <a:gd name="connsiteY16" fmla="*/ 670867 h 670867"/>
              <a:gd name="connsiteX17" fmla="*/ 4744831 w 5739124"/>
              <a:gd name="connsiteY17" fmla="*/ 670867 h 670867"/>
              <a:gd name="connsiteX18" fmla="*/ 4138127 w 5739124"/>
              <a:gd name="connsiteY18" fmla="*/ 670867 h 670867"/>
              <a:gd name="connsiteX19" fmla="*/ 3696887 w 5739124"/>
              <a:gd name="connsiteY19" fmla="*/ 670867 h 670867"/>
              <a:gd name="connsiteX20" fmla="*/ 3145337 w 5739124"/>
              <a:gd name="connsiteY20" fmla="*/ 670867 h 670867"/>
              <a:gd name="connsiteX21" fmla="*/ 2759252 w 5739124"/>
              <a:gd name="connsiteY21" fmla="*/ 670867 h 670867"/>
              <a:gd name="connsiteX22" fmla="*/ 2097392 w 5739124"/>
              <a:gd name="connsiteY22" fmla="*/ 670867 h 670867"/>
              <a:gd name="connsiteX23" fmla="*/ 1545842 w 5739124"/>
              <a:gd name="connsiteY23" fmla="*/ 670867 h 670867"/>
              <a:gd name="connsiteX24" fmla="*/ 883983 w 5739124"/>
              <a:gd name="connsiteY24" fmla="*/ 670867 h 670867"/>
              <a:gd name="connsiteX25" fmla="*/ 111813 w 5739124"/>
              <a:gd name="connsiteY25" fmla="*/ 670867 h 670867"/>
              <a:gd name="connsiteX26" fmla="*/ 0 w 5739124"/>
              <a:gd name="connsiteY26" fmla="*/ 559054 h 670867"/>
              <a:gd name="connsiteX27" fmla="*/ 0 w 5739124"/>
              <a:gd name="connsiteY27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39124" h="670867" fill="none" extrusionOk="0">
                <a:moveTo>
                  <a:pt x="0" y="111813"/>
                </a:moveTo>
                <a:cubicBezTo>
                  <a:pt x="-485" y="39998"/>
                  <a:pt x="55791" y="3610"/>
                  <a:pt x="111813" y="0"/>
                </a:cubicBezTo>
                <a:cubicBezTo>
                  <a:pt x="277854" y="-28587"/>
                  <a:pt x="502394" y="17307"/>
                  <a:pt x="608208" y="0"/>
                </a:cubicBezTo>
                <a:cubicBezTo>
                  <a:pt x="714022" y="-17307"/>
                  <a:pt x="889953" y="35168"/>
                  <a:pt x="994293" y="0"/>
                </a:cubicBezTo>
                <a:cubicBezTo>
                  <a:pt x="1098633" y="-35168"/>
                  <a:pt x="1326699" y="39882"/>
                  <a:pt x="1600997" y="0"/>
                </a:cubicBezTo>
                <a:cubicBezTo>
                  <a:pt x="1875295" y="-39882"/>
                  <a:pt x="1855425" y="5796"/>
                  <a:pt x="2042237" y="0"/>
                </a:cubicBezTo>
                <a:cubicBezTo>
                  <a:pt x="2229049" y="-5796"/>
                  <a:pt x="2341567" y="45742"/>
                  <a:pt x="2428322" y="0"/>
                </a:cubicBezTo>
                <a:cubicBezTo>
                  <a:pt x="2515077" y="-45742"/>
                  <a:pt x="2766397" y="18032"/>
                  <a:pt x="2869562" y="0"/>
                </a:cubicBezTo>
                <a:cubicBezTo>
                  <a:pt x="2972727" y="-18032"/>
                  <a:pt x="3265266" y="16128"/>
                  <a:pt x="3476267" y="0"/>
                </a:cubicBezTo>
                <a:cubicBezTo>
                  <a:pt x="3687269" y="-16128"/>
                  <a:pt x="3715359" y="2419"/>
                  <a:pt x="3917507" y="0"/>
                </a:cubicBezTo>
                <a:cubicBezTo>
                  <a:pt x="4119655" y="-2419"/>
                  <a:pt x="4185966" y="11110"/>
                  <a:pt x="4303591" y="0"/>
                </a:cubicBezTo>
                <a:cubicBezTo>
                  <a:pt x="4421216" y="-11110"/>
                  <a:pt x="4592103" y="38581"/>
                  <a:pt x="4744831" y="0"/>
                </a:cubicBezTo>
                <a:cubicBezTo>
                  <a:pt x="4897559" y="-38581"/>
                  <a:pt x="5251597" y="25056"/>
                  <a:pt x="5627311" y="0"/>
                </a:cubicBezTo>
                <a:cubicBezTo>
                  <a:pt x="5680152" y="1068"/>
                  <a:pt x="5743993" y="55174"/>
                  <a:pt x="5739124" y="111813"/>
                </a:cubicBezTo>
                <a:cubicBezTo>
                  <a:pt x="5755639" y="202246"/>
                  <a:pt x="5734650" y="453092"/>
                  <a:pt x="5739124" y="559054"/>
                </a:cubicBezTo>
                <a:cubicBezTo>
                  <a:pt x="5736503" y="616125"/>
                  <a:pt x="5684248" y="673105"/>
                  <a:pt x="5627311" y="670867"/>
                </a:cubicBezTo>
                <a:cubicBezTo>
                  <a:pt x="5458569" y="705684"/>
                  <a:pt x="5323320" y="627217"/>
                  <a:pt x="5241226" y="670867"/>
                </a:cubicBezTo>
                <a:cubicBezTo>
                  <a:pt x="5159133" y="714517"/>
                  <a:pt x="4852651" y="636910"/>
                  <a:pt x="4744831" y="670867"/>
                </a:cubicBezTo>
                <a:cubicBezTo>
                  <a:pt x="4637011" y="704824"/>
                  <a:pt x="4396292" y="665537"/>
                  <a:pt x="4138127" y="670867"/>
                </a:cubicBezTo>
                <a:cubicBezTo>
                  <a:pt x="3879962" y="676197"/>
                  <a:pt x="3835020" y="660927"/>
                  <a:pt x="3696887" y="670867"/>
                </a:cubicBezTo>
                <a:cubicBezTo>
                  <a:pt x="3558754" y="680807"/>
                  <a:pt x="3346897" y="652246"/>
                  <a:pt x="3145337" y="670867"/>
                </a:cubicBezTo>
                <a:cubicBezTo>
                  <a:pt x="2943777" y="689488"/>
                  <a:pt x="2903124" y="670077"/>
                  <a:pt x="2759252" y="670867"/>
                </a:cubicBezTo>
                <a:cubicBezTo>
                  <a:pt x="2615381" y="671657"/>
                  <a:pt x="2372985" y="645123"/>
                  <a:pt x="2097392" y="670867"/>
                </a:cubicBezTo>
                <a:cubicBezTo>
                  <a:pt x="1821799" y="696611"/>
                  <a:pt x="1738909" y="642321"/>
                  <a:pt x="1545842" y="670867"/>
                </a:cubicBezTo>
                <a:cubicBezTo>
                  <a:pt x="1352775" y="699413"/>
                  <a:pt x="1069938" y="612163"/>
                  <a:pt x="883983" y="670867"/>
                </a:cubicBezTo>
                <a:cubicBezTo>
                  <a:pt x="698028" y="729571"/>
                  <a:pt x="476699" y="645049"/>
                  <a:pt x="111813" y="670867"/>
                </a:cubicBezTo>
                <a:cubicBezTo>
                  <a:pt x="44146" y="664530"/>
                  <a:pt x="10160" y="628988"/>
                  <a:pt x="0" y="559054"/>
                </a:cubicBezTo>
                <a:cubicBezTo>
                  <a:pt x="-32528" y="396618"/>
                  <a:pt x="16938" y="233173"/>
                  <a:pt x="0" y="111813"/>
                </a:cubicBezTo>
                <a:close/>
              </a:path>
              <a:path w="5739124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47272" y="-50263"/>
                  <a:pt x="596827" y="4469"/>
                  <a:pt x="773673" y="0"/>
                </a:cubicBezTo>
                <a:cubicBezTo>
                  <a:pt x="950519" y="-4469"/>
                  <a:pt x="1064450" y="4795"/>
                  <a:pt x="1270068" y="0"/>
                </a:cubicBezTo>
                <a:cubicBezTo>
                  <a:pt x="1475686" y="-4795"/>
                  <a:pt x="1590684" y="23543"/>
                  <a:pt x="1711307" y="0"/>
                </a:cubicBezTo>
                <a:cubicBezTo>
                  <a:pt x="1831930" y="-23543"/>
                  <a:pt x="2129653" y="37582"/>
                  <a:pt x="2318012" y="0"/>
                </a:cubicBezTo>
                <a:cubicBezTo>
                  <a:pt x="2506372" y="-37582"/>
                  <a:pt x="2661870" y="57000"/>
                  <a:pt x="2814407" y="0"/>
                </a:cubicBezTo>
                <a:cubicBezTo>
                  <a:pt x="2966945" y="-57000"/>
                  <a:pt x="3299754" y="73871"/>
                  <a:pt x="3476267" y="0"/>
                </a:cubicBezTo>
                <a:cubicBezTo>
                  <a:pt x="3652780" y="-73871"/>
                  <a:pt x="3778305" y="3517"/>
                  <a:pt x="3917507" y="0"/>
                </a:cubicBezTo>
                <a:cubicBezTo>
                  <a:pt x="4056709" y="-3517"/>
                  <a:pt x="4342279" y="70606"/>
                  <a:pt x="4579366" y="0"/>
                </a:cubicBezTo>
                <a:cubicBezTo>
                  <a:pt x="4816453" y="-70606"/>
                  <a:pt x="4784423" y="28769"/>
                  <a:pt x="4965451" y="0"/>
                </a:cubicBezTo>
                <a:cubicBezTo>
                  <a:pt x="5146480" y="-28769"/>
                  <a:pt x="5399986" y="47676"/>
                  <a:pt x="5627311" y="0"/>
                </a:cubicBezTo>
                <a:cubicBezTo>
                  <a:pt x="5695819" y="10055"/>
                  <a:pt x="5740648" y="65842"/>
                  <a:pt x="5739124" y="111813"/>
                </a:cubicBezTo>
                <a:cubicBezTo>
                  <a:pt x="5750488" y="223783"/>
                  <a:pt x="5736851" y="351864"/>
                  <a:pt x="5739124" y="559054"/>
                </a:cubicBezTo>
                <a:cubicBezTo>
                  <a:pt x="5742773" y="616277"/>
                  <a:pt x="5677334" y="666333"/>
                  <a:pt x="5627311" y="670867"/>
                </a:cubicBezTo>
                <a:cubicBezTo>
                  <a:pt x="5459286" y="724270"/>
                  <a:pt x="5300582" y="662164"/>
                  <a:pt x="5075761" y="670867"/>
                </a:cubicBezTo>
                <a:cubicBezTo>
                  <a:pt x="4850940" y="679570"/>
                  <a:pt x="4631280" y="638137"/>
                  <a:pt x="4413901" y="670867"/>
                </a:cubicBezTo>
                <a:cubicBezTo>
                  <a:pt x="4196522" y="703597"/>
                  <a:pt x="4119182" y="625202"/>
                  <a:pt x="3862352" y="670867"/>
                </a:cubicBezTo>
                <a:cubicBezTo>
                  <a:pt x="3605522" y="716532"/>
                  <a:pt x="3554729" y="630238"/>
                  <a:pt x="3476267" y="670867"/>
                </a:cubicBezTo>
                <a:cubicBezTo>
                  <a:pt x="3397805" y="711496"/>
                  <a:pt x="3147824" y="635873"/>
                  <a:pt x="3035027" y="670867"/>
                </a:cubicBezTo>
                <a:cubicBezTo>
                  <a:pt x="2922230" y="705861"/>
                  <a:pt x="2617080" y="616365"/>
                  <a:pt x="2373167" y="670867"/>
                </a:cubicBezTo>
                <a:cubicBezTo>
                  <a:pt x="2129254" y="725369"/>
                  <a:pt x="1976638" y="615518"/>
                  <a:pt x="1821617" y="670867"/>
                </a:cubicBezTo>
                <a:cubicBezTo>
                  <a:pt x="1666596" y="726216"/>
                  <a:pt x="1518347" y="654726"/>
                  <a:pt x="1380378" y="670867"/>
                </a:cubicBezTo>
                <a:cubicBezTo>
                  <a:pt x="1242409" y="687008"/>
                  <a:pt x="967501" y="635441"/>
                  <a:pt x="828828" y="670867"/>
                </a:cubicBezTo>
                <a:cubicBezTo>
                  <a:pt x="690155" y="706293"/>
                  <a:pt x="318896" y="590851"/>
                  <a:pt x="111813" y="670867"/>
                </a:cubicBezTo>
                <a:cubicBezTo>
                  <a:pt x="51981" y="664960"/>
                  <a:pt x="7171" y="628561"/>
                  <a:pt x="0" y="559054"/>
                </a:cubicBezTo>
                <a:cubicBezTo>
                  <a:pt x="-33149" y="378825"/>
                  <a:pt x="12280" y="209101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أسباب </a:t>
            </a:r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انخفاض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 القيمة السوقية عن القيمة الدفترية ؟</a:t>
            </a:r>
            <a:endParaRPr lang="en-US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FEB70E-C476-62D1-BCD1-A0151147F0F3}"/>
              </a:ext>
            </a:extLst>
          </p:cNvPr>
          <p:cNvSpPr/>
          <p:nvPr/>
        </p:nvSpPr>
        <p:spPr>
          <a:xfrm>
            <a:off x="5843819" y="2926156"/>
            <a:ext cx="1571463" cy="658677"/>
          </a:xfrm>
          <a:custGeom>
            <a:avLst/>
            <a:gdLst>
              <a:gd name="connsiteX0" fmla="*/ 0 w 1571463"/>
              <a:gd name="connsiteY0" fmla="*/ 109782 h 658677"/>
              <a:gd name="connsiteX1" fmla="*/ 109782 w 1571463"/>
              <a:gd name="connsiteY1" fmla="*/ 0 h 658677"/>
              <a:gd name="connsiteX2" fmla="*/ 533377 w 1571463"/>
              <a:gd name="connsiteY2" fmla="*/ 0 h 658677"/>
              <a:gd name="connsiteX3" fmla="*/ 970491 w 1571463"/>
              <a:gd name="connsiteY3" fmla="*/ 0 h 658677"/>
              <a:gd name="connsiteX4" fmla="*/ 1461681 w 1571463"/>
              <a:gd name="connsiteY4" fmla="*/ 0 h 658677"/>
              <a:gd name="connsiteX5" fmla="*/ 1571463 w 1571463"/>
              <a:gd name="connsiteY5" fmla="*/ 109782 h 658677"/>
              <a:gd name="connsiteX6" fmla="*/ 1571463 w 1571463"/>
              <a:gd name="connsiteY6" fmla="*/ 548895 h 658677"/>
              <a:gd name="connsiteX7" fmla="*/ 1461681 w 1571463"/>
              <a:gd name="connsiteY7" fmla="*/ 658677 h 658677"/>
              <a:gd name="connsiteX8" fmla="*/ 1011048 w 1571463"/>
              <a:gd name="connsiteY8" fmla="*/ 658677 h 658677"/>
              <a:gd name="connsiteX9" fmla="*/ 533377 w 1571463"/>
              <a:gd name="connsiteY9" fmla="*/ 658677 h 658677"/>
              <a:gd name="connsiteX10" fmla="*/ 109782 w 1571463"/>
              <a:gd name="connsiteY10" fmla="*/ 658677 h 658677"/>
              <a:gd name="connsiteX11" fmla="*/ 0 w 1571463"/>
              <a:gd name="connsiteY11" fmla="*/ 548895 h 658677"/>
              <a:gd name="connsiteX12" fmla="*/ 0 w 1571463"/>
              <a:gd name="connsiteY12" fmla="*/ 109782 h 65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1463" h="658677" fill="none" extrusionOk="0">
                <a:moveTo>
                  <a:pt x="0" y="109782"/>
                </a:moveTo>
                <a:cubicBezTo>
                  <a:pt x="-3429" y="49794"/>
                  <a:pt x="53960" y="1244"/>
                  <a:pt x="109782" y="0"/>
                </a:cubicBezTo>
                <a:cubicBezTo>
                  <a:pt x="287344" y="-14969"/>
                  <a:pt x="435440" y="20612"/>
                  <a:pt x="533377" y="0"/>
                </a:cubicBezTo>
                <a:cubicBezTo>
                  <a:pt x="631314" y="-20612"/>
                  <a:pt x="827332" y="769"/>
                  <a:pt x="970491" y="0"/>
                </a:cubicBezTo>
                <a:cubicBezTo>
                  <a:pt x="1113650" y="-769"/>
                  <a:pt x="1270688" y="45047"/>
                  <a:pt x="1461681" y="0"/>
                </a:cubicBezTo>
                <a:cubicBezTo>
                  <a:pt x="1531001" y="7225"/>
                  <a:pt x="1561966" y="53735"/>
                  <a:pt x="1571463" y="109782"/>
                </a:cubicBezTo>
                <a:cubicBezTo>
                  <a:pt x="1596404" y="203526"/>
                  <a:pt x="1553995" y="390407"/>
                  <a:pt x="1571463" y="548895"/>
                </a:cubicBezTo>
                <a:cubicBezTo>
                  <a:pt x="1558759" y="620323"/>
                  <a:pt x="1533186" y="667177"/>
                  <a:pt x="1461681" y="658677"/>
                </a:cubicBezTo>
                <a:cubicBezTo>
                  <a:pt x="1263882" y="697293"/>
                  <a:pt x="1142872" y="607803"/>
                  <a:pt x="1011048" y="658677"/>
                </a:cubicBezTo>
                <a:cubicBezTo>
                  <a:pt x="879224" y="709551"/>
                  <a:pt x="631054" y="643287"/>
                  <a:pt x="533377" y="658677"/>
                </a:cubicBezTo>
                <a:cubicBezTo>
                  <a:pt x="435700" y="674067"/>
                  <a:pt x="306725" y="635147"/>
                  <a:pt x="109782" y="658677"/>
                </a:cubicBezTo>
                <a:cubicBezTo>
                  <a:pt x="52496" y="673540"/>
                  <a:pt x="8415" y="608754"/>
                  <a:pt x="0" y="548895"/>
                </a:cubicBezTo>
                <a:cubicBezTo>
                  <a:pt x="-45423" y="347018"/>
                  <a:pt x="43637" y="204001"/>
                  <a:pt x="0" y="109782"/>
                </a:cubicBezTo>
                <a:close/>
              </a:path>
              <a:path w="1571463" h="658677" stroke="0" extrusionOk="0">
                <a:moveTo>
                  <a:pt x="0" y="109782"/>
                </a:moveTo>
                <a:cubicBezTo>
                  <a:pt x="-9163" y="43718"/>
                  <a:pt x="51775" y="5081"/>
                  <a:pt x="109782" y="0"/>
                </a:cubicBezTo>
                <a:cubicBezTo>
                  <a:pt x="249950" y="-50125"/>
                  <a:pt x="428611" y="25177"/>
                  <a:pt x="546896" y="0"/>
                </a:cubicBezTo>
                <a:cubicBezTo>
                  <a:pt x="665181" y="-25177"/>
                  <a:pt x="795372" y="629"/>
                  <a:pt x="984010" y="0"/>
                </a:cubicBezTo>
                <a:cubicBezTo>
                  <a:pt x="1172648" y="-629"/>
                  <a:pt x="1242535" y="16221"/>
                  <a:pt x="1461681" y="0"/>
                </a:cubicBezTo>
                <a:cubicBezTo>
                  <a:pt x="1522864" y="-2832"/>
                  <a:pt x="1573870" y="49707"/>
                  <a:pt x="1571463" y="109782"/>
                </a:cubicBezTo>
                <a:cubicBezTo>
                  <a:pt x="1581311" y="307169"/>
                  <a:pt x="1563671" y="397606"/>
                  <a:pt x="1571463" y="548895"/>
                </a:cubicBezTo>
                <a:cubicBezTo>
                  <a:pt x="1562451" y="598178"/>
                  <a:pt x="1517624" y="671514"/>
                  <a:pt x="1461681" y="658677"/>
                </a:cubicBezTo>
                <a:cubicBezTo>
                  <a:pt x="1354107" y="707055"/>
                  <a:pt x="1184800" y="648703"/>
                  <a:pt x="1051605" y="658677"/>
                </a:cubicBezTo>
                <a:cubicBezTo>
                  <a:pt x="918410" y="668651"/>
                  <a:pt x="745660" y="651357"/>
                  <a:pt x="600972" y="658677"/>
                </a:cubicBezTo>
                <a:cubicBezTo>
                  <a:pt x="456284" y="665997"/>
                  <a:pt x="245756" y="617808"/>
                  <a:pt x="109782" y="658677"/>
                </a:cubicBezTo>
                <a:cubicBezTo>
                  <a:pt x="44877" y="653695"/>
                  <a:pt x="-12105" y="600769"/>
                  <a:pt x="0" y="548895"/>
                </a:cubicBezTo>
                <a:cubicBezTo>
                  <a:pt x="-43525" y="443422"/>
                  <a:pt x="9027" y="222290"/>
                  <a:pt x="0" y="109782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0765624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النمو المستقبلي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CFBE03-8644-A2AF-342B-05AC9377AD49}"/>
              </a:ext>
            </a:extLst>
          </p:cNvPr>
          <p:cNvSpPr/>
          <p:nvPr/>
        </p:nvSpPr>
        <p:spPr>
          <a:xfrm>
            <a:off x="758163" y="3134258"/>
            <a:ext cx="1385399" cy="443504"/>
          </a:xfrm>
          <a:solidFill>
            <a:schemeClr val="tx1"/>
          </a:solidFill>
          <a:ln w="63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480CA7F-5FAE-10FF-05DC-27509B419068}"/>
              </a:ext>
            </a:extLst>
          </p:cNvPr>
          <p:cNvSpPr/>
          <p:nvPr/>
        </p:nvSpPr>
        <p:spPr>
          <a:xfrm>
            <a:off x="2468259" y="3134258"/>
            <a:ext cx="1385399" cy="443504"/>
          </a:xfrm>
          <a:solidFill>
            <a:schemeClr val="tx1"/>
          </a:solidFill>
          <a:ln w="63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AF74E21-76A7-2457-5605-76167B13A539}"/>
              </a:ext>
            </a:extLst>
          </p:cNvPr>
          <p:cNvSpPr/>
          <p:nvPr/>
        </p:nvSpPr>
        <p:spPr>
          <a:xfrm>
            <a:off x="7749564" y="2926156"/>
            <a:ext cx="1309289" cy="593385"/>
          </a:xfrm>
          <a:custGeom>
            <a:avLst/>
            <a:gdLst>
              <a:gd name="connsiteX0" fmla="*/ 0 w 1309289"/>
              <a:gd name="connsiteY0" fmla="*/ 98899 h 593385"/>
              <a:gd name="connsiteX1" fmla="*/ 98899 w 1309289"/>
              <a:gd name="connsiteY1" fmla="*/ 0 h 593385"/>
              <a:gd name="connsiteX2" fmla="*/ 621300 w 1309289"/>
              <a:gd name="connsiteY2" fmla="*/ 0 h 593385"/>
              <a:gd name="connsiteX3" fmla="*/ 1210390 w 1309289"/>
              <a:gd name="connsiteY3" fmla="*/ 0 h 593385"/>
              <a:gd name="connsiteX4" fmla="*/ 1309289 w 1309289"/>
              <a:gd name="connsiteY4" fmla="*/ 98899 h 593385"/>
              <a:gd name="connsiteX5" fmla="*/ 1309289 w 1309289"/>
              <a:gd name="connsiteY5" fmla="*/ 494486 h 593385"/>
              <a:gd name="connsiteX6" fmla="*/ 1210390 w 1309289"/>
              <a:gd name="connsiteY6" fmla="*/ 593385 h 593385"/>
              <a:gd name="connsiteX7" fmla="*/ 643530 w 1309289"/>
              <a:gd name="connsiteY7" fmla="*/ 593385 h 593385"/>
              <a:gd name="connsiteX8" fmla="*/ 98899 w 1309289"/>
              <a:gd name="connsiteY8" fmla="*/ 593385 h 593385"/>
              <a:gd name="connsiteX9" fmla="*/ 0 w 1309289"/>
              <a:gd name="connsiteY9" fmla="*/ 494486 h 593385"/>
              <a:gd name="connsiteX10" fmla="*/ 0 w 1309289"/>
              <a:gd name="connsiteY10" fmla="*/ 98899 h 59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9289" h="593385" fill="none" extrusionOk="0">
                <a:moveTo>
                  <a:pt x="0" y="98899"/>
                </a:moveTo>
                <a:cubicBezTo>
                  <a:pt x="1506" y="53977"/>
                  <a:pt x="49394" y="260"/>
                  <a:pt x="98899" y="0"/>
                </a:cubicBezTo>
                <a:cubicBezTo>
                  <a:pt x="292746" y="-4372"/>
                  <a:pt x="400051" y="57619"/>
                  <a:pt x="621300" y="0"/>
                </a:cubicBezTo>
                <a:cubicBezTo>
                  <a:pt x="842549" y="-57619"/>
                  <a:pt x="1005135" y="38696"/>
                  <a:pt x="1210390" y="0"/>
                </a:cubicBezTo>
                <a:cubicBezTo>
                  <a:pt x="1269446" y="3852"/>
                  <a:pt x="1300871" y="36484"/>
                  <a:pt x="1309289" y="98899"/>
                </a:cubicBezTo>
                <a:cubicBezTo>
                  <a:pt x="1338499" y="249017"/>
                  <a:pt x="1304727" y="303326"/>
                  <a:pt x="1309289" y="494486"/>
                </a:cubicBezTo>
                <a:cubicBezTo>
                  <a:pt x="1306197" y="534393"/>
                  <a:pt x="1257263" y="590441"/>
                  <a:pt x="1210390" y="593385"/>
                </a:cubicBezTo>
                <a:cubicBezTo>
                  <a:pt x="958847" y="602052"/>
                  <a:pt x="810054" y="549569"/>
                  <a:pt x="643530" y="593385"/>
                </a:cubicBezTo>
                <a:cubicBezTo>
                  <a:pt x="477006" y="637201"/>
                  <a:pt x="234560" y="590454"/>
                  <a:pt x="98899" y="593385"/>
                </a:cubicBezTo>
                <a:cubicBezTo>
                  <a:pt x="40225" y="600024"/>
                  <a:pt x="-2396" y="549481"/>
                  <a:pt x="0" y="494486"/>
                </a:cubicBezTo>
                <a:cubicBezTo>
                  <a:pt x="-40146" y="363002"/>
                  <a:pt x="4663" y="251296"/>
                  <a:pt x="0" y="98899"/>
                </a:cubicBezTo>
                <a:close/>
              </a:path>
              <a:path w="1309289" h="593385" stroke="0" extrusionOk="0">
                <a:moveTo>
                  <a:pt x="0" y="98899"/>
                </a:moveTo>
                <a:cubicBezTo>
                  <a:pt x="-573" y="35553"/>
                  <a:pt x="55575" y="513"/>
                  <a:pt x="98899" y="0"/>
                </a:cubicBezTo>
                <a:cubicBezTo>
                  <a:pt x="238579" y="-30896"/>
                  <a:pt x="561130" y="39422"/>
                  <a:pt x="676874" y="0"/>
                </a:cubicBezTo>
                <a:cubicBezTo>
                  <a:pt x="792619" y="-39422"/>
                  <a:pt x="1067365" y="33427"/>
                  <a:pt x="1210390" y="0"/>
                </a:cubicBezTo>
                <a:cubicBezTo>
                  <a:pt x="1263833" y="2067"/>
                  <a:pt x="1296931" y="37042"/>
                  <a:pt x="1309289" y="98899"/>
                </a:cubicBezTo>
                <a:cubicBezTo>
                  <a:pt x="1310742" y="212480"/>
                  <a:pt x="1265181" y="318289"/>
                  <a:pt x="1309289" y="494486"/>
                </a:cubicBezTo>
                <a:cubicBezTo>
                  <a:pt x="1320906" y="557444"/>
                  <a:pt x="1260832" y="590155"/>
                  <a:pt x="1210390" y="593385"/>
                </a:cubicBezTo>
                <a:cubicBezTo>
                  <a:pt x="1030843" y="630195"/>
                  <a:pt x="832159" y="543255"/>
                  <a:pt x="654645" y="593385"/>
                </a:cubicBezTo>
                <a:cubicBezTo>
                  <a:pt x="477131" y="643515"/>
                  <a:pt x="234589" y="534046"/>
                  <a:pt x="98899" y="593385"/>
                </a:cubicBezTo>
                <a:cubicBezTo>
                  <a:pt x="38028" y="584922"/>
                  <a:pt x="1503" y="550981"/>
                  <a:pt x="0" y="494486"/>
                </a:cubicBezTo>
                <a:cubicBezTo>
                  <a:pt x="-40490" y="394261"/>
                  <a:pt x="25537" y="202637"/>
                  <a:pt x="0" y="98899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0610837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مخاطر السوق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667745D-EC97-8A8E-FD3F-35CD2DCEF127}"/>
              </a:ext>
            </a:extLst>
          </p:cNvPr>
          <p:cNvSpPr/>
          <p:nvPr/>
        </p:nvSpPr>
        <p:spPr>
          <a:xfrm>
            <a:off x="4070751" y="3140665"/>
            <a:ext cx="1571463" cy="443504"/>
          </a:xfrm>
          <a:solidFill>
            <a:schemeClr val="tx1"/>
          </a:solidFill>
          <a:ln w="63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9529F-67B1-8D00-F704-F1E54352B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297" y="3786259"/>
            <a:ext cx="1461820" cy="1461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99C8B6-BD77-9787-2645-EE77F9DF6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62656" y="1326589"/>
            <a:ext cx="1461820" cy="1461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9395E-EFC3-CA6E-9968-5AA15E356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4" y="3894771"/>
            <a:ext cx="1461820" cy="1461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9D869F-5C73-A936-2D18-E2CF60C6D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34" y="3934358"/>
            <a:ext cx="1461820" cy="14618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DB11CC-3E86-CBFE-D08C-485875F48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033" y="3852740"/>
            <a:ext cx="1461820" cy="1461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2EC3713-1DD8-78E7-C017-76BE04EDC912}"/>
              </a:ext>
            </a:extLst>
          </p:cNvPr>
          <p:cNvSpPr/>
          <p:nvPr/>
        </p:nvSpPr>
        <p:spPr>
          <a:xfrm>
            <a:off x="7481763" y="2343079"/>
            <a:ext cx="1844890" cy="443504"/>
          </a:xfrm>
          <a:custGeom>
            <a:avLst/>
            <a:gdLst>
              <a:gd name="connsiteX0" fmla="*/ 0 w 1844890"/>
              <a:gd name="connsiteY0" fmla="*/ 73919 h 443504"/>
              <a:gd name="connsiteX1" fmla="*/ 73919 w 1844890"/>
              <a:gd name="connsiteY1" fmla="*/ 0 h 443504"/>
              <a:gd name="connsiteX2" fmla="*/ 656574 w 1844890"/>
              <a:gd name="connsiteY2" fmla="*/ 0 h 443504"/>
              <a:gd name="connsiteX3" fmla="*/ 1222258 w 1844890"/>
              <a:gd name="connsiteY3" fmla="*/ 0 h 443504"/>
              <a:gd name="connsiteX4" fmla="*/ 1770971 w 1844890"/>
              <a:gd name="connsiteY4" fmla="*/ 0 h 443504"/>
              <a:gd name="connsiteX5" fmla="*/ 1844890 w 1844890"/>
              <a:gd name="connsiteY5" fmla="*/ 73919 h 443504"/>
              <a:gd name="connsiteX6" fmla="*/ 1844890 w 1844890"/>
              <a:gd name="connsiteY6" fmla="*/ 369585 h 443504"/>
              <a:gd name="connsiteX7" fmla="*/ 1770971 w 1844890"/>
              <a:gd name="connsiteY7" fmla="*/ 443504 h 443504"/>
              <a:gd name="connsiteX8" fmla="*/ 1188316 w 1844890"/>
              <a:gd name="connsiteY8" fmla="*/ 443504 h 443504"/>
              <a:gd name="connsiteX9" fmla="*/ 673544 w 1844890"/>
              <a:gd name="connsiteY9" fmla="*/ 443504 h 443504"/>
              <a:gd name="connsiteX10" fmla="*/ 73919 w 1844890"/>
              <a:gd name="connsiteY10" fmla="*/ 443504 h 443504"/>
              <a:gd name="connsiteX11" fmla="*/ 0 w 1844890"/>
              <a:gd name="connsiteY11" fmla="*/ 369585 h 443504"/>
              <a:gd name="connsiteX12" fmla="*/ 0 w 1844890"/>
              <a:gd name="connsiteY12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4890" h="443504" fill="none" extrusionOk="0">
                <a:moveTo>
                  <a:pt x="0" y="73919"/>
                </a:moveTo>
                <a:cubicBezTo>
                  <a:pt x="-6428" y="34151"/>
                  <a:pt x="27798" y="-3655"/>
                  <a:pt x="73919" y="0"/>
                </a:cubicBezTo>
                <a:cubicBezTo>
                  <a:pt x="232561" y="-31312"/>
                  <a:pt x="521469" y="55708"/>
                  <a:pt x="656574" y="0"/>
                </a:cubicBezTo>
                <a:cubicBezTo>
                  <a:pt x="791679" y="-55708"/>
                  <a:pt x="1035074" y="35959"/>
                  <a:pt x="1222258" y="0"/>
                </a:cubicBezTo>
                <a:cubicBezTo>
                  <a:pt x="1409442" y="-35959"/>
                  <a:pt x="1550020" y="25720"/>
                  <a:pt x="1770971" y="0"/>
                </a:cubicBezTo>
                <a:cubicBezTo>
                  <a:pt x="1807753" y="166"/>
                  <a:pt x="1849119" y="25472"/>
                  <a:pt x="1844890" y="73919"/>
                </a:cubicBezTo>
                <a:cubicBezTo>
                  <a:pt x="1853999" y="204463"/>
                  <a:pt x="1814008" y="300000"/>
                  <a:pt x="1844890" y="369585"/>
                </a:cubicBezTo>
                <a:cubicBezTo>
                  <a:pt x="1849561" y="419658"/>
                  <a:pt x="1807485" y="445777"/>
                  <a:pt x="1770971" y="443504"/>
                </a:cubicBezTo>
                <a:cubicBezTo>
                  <a:pt x="1584879" y="454134"/>
                  <a:pt x="1464349" y="416696"/>
                  <a:pt x="1188316" y="443504"/>
                </a:cubicBezTo>
                <a:cubicBezTo>
                  <a:pt x="912283" y="470312"/>
                  <a:pt x="918861" y="412884"/>
                  <a:pt x="673544" y="443504"/>
                </a:cubicBezTo>
                <a:cubicBezTo>
                  <a:pt x="428227" y="474124"/>
                  <a:pt x="281134" y="434461"/>
                  <a:pt x="73919" y="443504"/>
                </a:cubicBezTo>
                <a:cubicBezTo>
                  <a:pt x="38099" y="445255"/>
                  <a:pt x="339" y="411551"/>
                  <a:pt x="0" y="369585"/>
                </a:cubicBezTo>
                <a:cubicBezTo>
                  <a:pt x="-13994" y="268022"/>
                  <a:pt x="3993" y="158141"/>
                  <a:pt x="0" y="73919"/>
                </a:cubicBezTo>
                <a:close/>
              </a:path>
              <a:path w="1844890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337197" y="-54632"/>
                  <a:pt x="519952" y="4469"/>
                  <a:pt x="673544" y="0"/>
                </a:cubicBezTo>
                <a:cubicBezTo>
                  <a:pt x="827137" y="-4469"/>
                  <a:pt x="1049052" y="43866"/>
                  <a:pt x="1222258" y="0"/>
                </a:cubicBezTo>
                <a:cubicBezTo>
                  <a:pt x="1395464" y="-43866"/>
                  <a:pt x="1651074" y="31257"/>
                  <a:pt x="1770971" y="0"/>
                </a:cubicBezTo>
                <a:cubicBezTo>
                  <a:pt x="1809253" y="-8188"/>
                  <a:pt x="1845861" y="29500"/>
                  <a:pt x="1844890" y="73919"/>
                </a:cubicBezTo>
                <a:cubicBezTo>
                  <a:pt x="1854586" y="147158"/>
                  <a:pt x="1831991" y="266851"/>
                  <a:pt x="1844890" y="369585"/>
                </a:cubicBezTo>
                <a:cubicBezTo>
                  <a:pt x="1843995" y="401872"/>
                  <a:pt x="1807859" y="448974"/>
                  <a:pt x="1770971" y="443504"/>
                </a:cubicBezTo>
                <a:cubicBezTo>
                  <a:pt x="1659563" y="454245"/>
                  <a:pt x="1477018" y="381724"/>
                  <a:pt x="1239228" y="443504"/>
                </a:cubicBezTo>
                <a:cubicBezTo>
                  <a:pt x="1001438" y="505284"/>
                  <a:pt x="888172" y="441297"/>
                  <a:pt x="673544" y="443504"/>
                </a:cubicBezTo>
                <a:cubicBezTo>
                  <a:pt x="458916" y="445711"/>
                  <a:pt x="283448" y="420315"/>
                  <a:pt x="73919" y="443504"/>
                </a:cubicBezTo>
                <a:cubicBezTo>
                  <a:pt x="35655" y="440975"/>
                  <a:pt x="3481" y="408164"/>
                  <a:pt x="0" y="369585"/>
                </a:cubicBezTo>
                <a:cubicBezTo>
                  <a:pt x="-11483" y="256877"/>
                  <a:pt x="6748" y="1576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مثال: شركات النفط والتعدين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FC85CD9-1AAC-DA47-C882-D4FC8FE080D2}"/>
              </a:ext>
            </a:extLst>
          </p:cNvPr>
          <p:cNvSpPr/>
          <p:nvPr/>
        </p:nvSpPr>
        <p:spPr>
          <a:xfrm>
            <a:off x="9371173" y="3147333"/>
            <a:ext cx="1668302" cy="443504"/>
          </a:xfrm>
          <a:solidFill>
            <a:schemeClr val="tx1"/>
          </a:solidFill>
          <a:ln w="63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BEF4197-BFAC-6089-C634-0DCFD1FDF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414" y="3894771"/>
            <a:ext cx="1461820" cy="146182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5A8470E-EC36-29D8-E778-56DD87AE266F}"/>
              </a:ext>
            </a:extLst>
          </p:cNvPr>
          <p:cNvSpPr/>
          <p:nvPr/>
        </p:nvSpPr>
        <p:spPr>
          <a:xfrm>
            <a:off x="9510296" y="2374081"/>
            <a:ext cx="1668302" cy="443504"/>
          </a:xfrm>
          <a:custGeom>
            <a:avLst/>
            <a:gdLst>
              <a:gd name="connsiteX0" fmla="*/ 0 w 1668302"/>
              <a:gd name="connsiteY0" fmla="*/ 73919 h 443504"/>
              <a:gd name="connsiteX1" fmla="*/ 73919 w 1668302"/>
              <a:gd name="connsiteY1" fmla="*/ 0 h 443504"/>
              <a:gd name="connsiteX2" fmla="*/ 595945 w 1668302"/>
              <a:gd name="connsiteY2" fmla="*/ 0 h 443504"/>
              <a:gd name="connsiteX3" fmla="*/ 1102766 w 1668302"/>
              <a:gd name="connsiteY3" fmla="*/ 0 h 443504"/>
              <a:gd name="connsiteX4" fmla="*/ 1594383 w 1668302"/>
              <a:gd name="connsiteY4" fmla="*/ 0 h 443504"/>
              <a:gd name="connsiteX5" fmla="*/ 1668302 w 1668302"/>
              <a:gd name="connsiteY5" fmla="*/ 73919 h 443504"/>
              <a:gd name="connsiteX6" fmla="*/ 1668302 w 1668302"/>
              <a:gd name="connsiteY6" fmla="*/ 369585 h 443504"/>
              <a:gd name="connsiteX7" fmla="*/ 1594383 w 1668302"/>
              <a:gd name="connsiteY7" fmla="*/ 443504 h 443504"/>
              <a:gd name="connsiteX8" fmla="*/ 1072357 w 1668302"/>
              <a:gd name="connsiteY8" fmla="*/ 443504 h 443504"/>
              <a:gd name="connsiteX9" fmla="*/ 611150 w 1668302"/>
              <a:gd name="connsiteY9" fmla="*/ 443504 h 443504"/>
              <a:gd name="connsiteX10" fmla="*/ 73919 w 1668302"/>
              <a:gd name="connsiteY10" fmla="*/ 443504 h 443504"/>
              <a:gd name="connsiteX11" fmla="*/ 0 w 1668302"/>
              <a:gd name="connsiteY11" fmla="*/ 369585 h 443504"/>
              <a:gd name="connsiteX12" fmla="*/ 0 w 1668302"/>
              <a:gd name="connsiteY12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8302" h="443504" fill="none" extrusionOk="0">
                <a:moveTo>
                  <a:pt x="0" y="73919"/>
                </a:moveTo>
                <a:cubicBezTo>
                  <a:pt x="-6428" y="34151"/>
                  <a:pt x="27798" y="-3655"/>
                  <a:pt x="73919" y="0"/>
                </a:cubicBezTo>
                <a:cubicBezTo>
                  <a:pt x="215662" y="-7764"/>
                  <a:pt x="403736" y="21911"/>
                  <a:pt x="595945" y="0"/>
                </a:cubicBezTo>
                <a:cubicBezTo>
                  <a:pt x="788154" y="-21911"/>
                  <a:pt x="880635" y="23136"/>
                  <a:pt x="1102766" y="0"/>
                </a:cubicBezTo>
                <a:cubicBezTo>
                  <a:pt x="1324897" y="-23136"/>
                  <a:pt x="1453442" y="16957"/>
                  <a:pt x="1594383" y="0"/>
                </a:cubicBezTo>
                <a:cubicBezTo>
                  <a:pt x="1631165" y="166"/>
                  <a:pt x="1672531" y="25472"/>
                  <a:pt x="1668302" y="73919"/>
                </a:cubicBezTo>
                <a:cubicBezTo>
                  <a:pt x="1677411" y="204463"/>
                  <a:pt x="1637420" y="300000"/>
                  <a:pt x="1668302" y="369585"/>
                </a:cubicBezTo>
                <a:cubicBezTo>
                  <a:pt x="1672973" y="419658"/>
                  <a:pt x="1630897" y="445777"/>
                  <a:pt x="1594383" y="443504"/>
                </a:cubicBezTo>
                <a:cubicBezTo>
                  <a:pt x="1366565" y="449097"/>
                  <a:pt x="1267737" y="437436"/>
                  <a:pt x="1072357" y="443504"/>
                </a:cubicBezTo>
                <a:cubicBezTo>
                  <a:pt x="876977" y="449572"/>
                  <a:pt x="763960" y="394328"/>
                  <a:pt x="611150" y="443504"/>
                </a:cubicBezTo>
                <a:cubicBezTo>
                  <a:pt x="458340" y="492680"/>
                  <a:pt x="291279" y="404446"/>
                  <a:pt x="73919" y="443504"/>
                </a:cubicBezTo>
                <a:cubicBezTo>
                  <a:pt x="38099" y="445255"/>
                  <a:pt x="339" y="411551"/>
                  <a:pt x="0" y="369585"/>
                </a:cubicBezTo>
                <a:cubicBezTo>
                  <a:pt x="-13994" y="268022"/>
                  <a:pt x="3993" y="158141"/>
                  <a:pt x="0" y="73919"/>
                </a:cubicBezTo>
                <a:close/>
              </a:path>
              <a:path w="1668302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334871" y="-23223"/>
                  <a:pt x="345904" y="28566"/>
                  <a:pt x="611150" y="0"/>
                </a:cubicBezTo>
                <a:cubicBezTo>
                  <a:pt x="876396" y="-28566"/>
                  <a:pt x="989235" y="48334"/>
                  <a:pt x="1102766" y="0"/>
                </a:cubicBezTo>
                <a:cubicBezTo>
                  <a:pt x="1216297" y="-48334"/>
                  <a:pt x="1419388" y="47814"/>
                  <a:pt x="1594383" y="0"/>
                </a:cubicBezTo>
                <a:cubicBezTo>
                  <a:pt x="1632665" y="-8188"/>
                  <a:pt x="1669273" y="29500"/>
                  <a:pt x="1668302" y="73919"/>
                </a:cubicBezTo>
                <a:cubicBezTo>
                  <a:pt x="1677998" y="147158"/>
                  <a:pt x="1655403" y="266851"/>
                  <a:pt x="1668302" y="369585"/>
                </a:cubicBezTo>
                <a:cubicBezTo>
                  <a:pt x="1667407" y="401872"/>
                  <a:pt x="1631271" y="448974"/>
                  <a:pt x="1594383" y="443504"/>
                </a:cubicBezTo>
                <a:cubicBezTo>
                  <a:pt x="1372875" y="483640"/>
                  <a:pt x="1288407" y="391421"/>
                  <a:pt x="1117971" y="443504"/>
                </a:cubicBezTo>
                <a:cubicBezTo>
                  <a:pt x="947535" y="495587"/>
                  <a:pt x="781191" y="389938"/>
                  <a:pt x="611150" y="443504"/>
                </a:cubicBezTo>
                <a:cubicBezTo>
                  <a:pt x="441109" y="497070"/>
                  <a:pt x="274120" y="438965"/>
                  <a:pt x="73919" y="443504"/>
                </a:cubicBezTo>
                <a:cubicBezTo>
                  <a:pt x="35655" y="440975"/>
                  <a:pt x="3481" y="408164"/>
                  <a:pt x="0" y="369585"/>
                </a:cubicBezTo>
                <a:cubicBezTo>
                  <a:pt x="-11483" y="256877"/>
                  <a:pt x="6748" y="1576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بوينج ماكس 737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BB8835-52AD-CFE7-C81C-C1D750179A86}"/>
              </a:ext>
            </a:extLst>
          </p:cNvPr>
          <p:cNvSpPr/>
          <p:nvPr/>
        </p:nvSpPr>
        <p:spPr>
          <a:xfrm>
            <a:off x="773297" y="2995409"/>
            <a:ext cx="1571463" cy="658677"/>
          </a:xfrm>
          <a:custGeom>
            <a:avLst/>
            <a:gdLst>
              <a:gd name="connsiteX0" fmla="*/ 0 w 1571463"/>
              <a:gd name="connsiteY0" fmla="*/ 109782 h 658677"/>
              <a:gd name="connsiteX1" fmla="*/ 109782 w 1571463"/>
              <a:gd name="connsiteY1" fmla="*/ 0 h 658677"/>
              <a:gd name="connsiteX2" fmla="*/ 533377 w 1571463"/>
              <a:gd name="connsiteY2" fmla="*/ 0 h 658677"/>
              <a:gd name="connsiteX3" fmla="*/ 970491 w 1571463"/>
              <a:gd name="connsiteY3" fmla="*/ 0 h 658677"/>
              <a:gd name="connsiteX4" fmla="*/ 1461681 w 1571463"/>
              <a:gd name="connsiteY4" fmla="*/ 0 h 658677"/>
              <a:gd name="connsiteX5" fmla="*/ 1571463 w 1571463"/>
              <a:gd name="connsiteY5" fmla="*/ 109782 h 658677"/>
              <a:gd name="connsiteX6" fmla="*/ 1571463 w 1571463"/>
              <a:gd name="connsiteY6" fmla="*/ 548895 h 658677"/>
              <a:gd name="connsiteX7" fmla="*/ 1461681 w 1571463"/>
              <a:gd name="connsiteY7" fmla="*/ 658677 h 658677"/>
              <a:gd name="connsiteX8" fmla="*/ 1011048 w 1571463"/>
              <a:gd name="connsiteY8" fmla="*/ 658677 h 658677"/>
              <a:gd name="connsiteX9" fmla="*/ 533377 w 1571463"/>
              <a:gd name="connsiteY9" fmla="*/ 658677 h 658677"/>
              <a:gd name="connsiteX10" fmla="*/ 109782 w 1571463"/>
              <a:gd name="connsiteY10" fmla="*/ 658677 h 658677"/>
              <a:gd name="connsiteX11" fmla="*/ 0 w 1571463"/>
              <a:gd name="connsiteY11" fmla="*/ 548895 h 658677"/>
              <a:gd name="connsiteX12" fmla="*/ 0 w 1571463"/>
              <a:gd name="connsiteY12" fmla="*/ 109782 h 65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1463" h="658677" fill="none" extrusionOk="0">
                <a:moveTo>
                  <a:pt x="0" y="109782"/>
                </a:moveTo>
                <a:cubicBezTo>
                  <a:pt x="-3429" y="49794"/>
                  <a:pt x="53960" y="1244"/>
                  <a:pt x="109782" y="0"/>
                </a:cubicBezTo>
                <a:cubicBezTo>
                  <a:pt x="287344" y="-14969"/>
                  <a:pt x="435440" y="20612"/>
                  <a:pt x="533377" y="0"/>
                </a:cubicBezTo>
                <a:cubicBezTo>
                  <a:pt x="631314" y="-20612"/>
                  <a:pt x="827332" y="769"/>
                  <a:pt x="970491" y="0"/>
                </a:cubicBezTo>
                <a:cubicBezTo>
                  <a:pt x="1113650" y="-769"/>
                  <a:pt x="1270688" y="45047"/>
                  <a:pt x="1461681" y="0"/>
                </a:cubicBezTo>
                <a:cubicBezTo>
                  <a:pt x="1531001" y="7225"/>
                  <a:pt x="1561966" y="53735"/>
                  <a:pt x="1571463" y="109782"/>
                </a:cubicBezTo>
                <a:cubicBezTo>
                  <a:pt x="1596404" y="203526"/>
                  <a:pt x="1553995" y="390407"/>
                  <a:pt x="1571463" y="548895"/>
                </a:cubicBezTo>
                <a:cubicBezTo>
                  <a:pt x="1558759" y="620323"/>
                  <a:pt x="1533186" y="667177"/>
                  <a:pt x="1461681" y="658677"/>
                </a:cubicBezTo>
                <a:cubicBezTo>
                  <a:pt x="1263882" y="697293"/>
                  <a:pt x="1142872" y="607803"/>
                  <a:pt x="1011048" y="658677"/>
                </a:cubicBezTo>
                <a:cubicBezTo>
                  <a:pt x="879224" y="709551"/>
                  <a:pt x="631054" y="643287"/>
                  <a:pt x="533377" y="658677"/>
                </a:cubicBezTo>
                <a:cubicBezTo>
                  <a:pt x="435700" y="674067"/>
                  <a:pt x="306725" y="635147"/>
                  <a:pt x="109782" y="658677"/>
                </a:cubicBezTo>
                <a:cubicBezTo>
                  <a:pt x="52496" y="673540"/>
                  <a:pt x="8415" y="608754"/>
                  <a:pt x="0" y="548895"/>
                </a:cubicBezTo>
                <a:cubicBezTo>
                  <a:pt x="-45423" y="347018"/>
                  <a:pt x="43637" y="204001"/>
                  <a:pt x="0" y="109782"/>
                </a:cubicBezTo>
                <a:close/>
              </a:path>
              <a:path w="1571463" h="658677" stroke="0" extrusionOk="0">
                <a:moveTo>
                  <a:pt x="0" y="109782"/>
                </a:moveTo>
                <a:cubicBezTo>
                  <a:pt x="-9163" y="43718"/>
                  <a:pt x="51775" y="5081"/>
                  <a:pt x="109782" y="0"/>
                </a:cubicBezTo>
                <a:cubicBezTo>
                  <a:pt x="249950" y="-50125"/>
                  <a:pt x="428611" y="25177"/>
                  <a:pt x="546896" y="0"/>
                </a:cubicBezTo>
                <a:cubicBezTo>
                  <a:pt x="665181" y="-25177"/>
                  <a:pt x="795372" y="629"/>
                  <a:pt x="984010" y="0"/>
                </a:cubicBezTo>
                <a:cubicBezTo>
                  <a:pt x="1172648" y="-629"/>
                  <a:pt x="1242535" y="16221"/>
                  <a:pt x="1461681" y="0"/>
                </a:cubicBezTo>
                <a:cubicBezTo>
                  <a:pt x="1522864" y="-2832"/>
                  <a:pt x="1573870" y="49707"/>
                  <a:pt x="1571463" y="109782"/>
                </a:cubicBezTo>
                <a:cubicBezTo>
                  <a:pt x="1581311" y="307169"/>
                  <a:pt x="1563671" y="397606"/>
                  <a:pt x="1571463" y="548895"/>
                </a:cubicBezTo>
                <a:cubicBezTo>
                  <a:pt x="1562451" y="598178"/>
                  <a:pt x="1517624" y="671514"/>
                  <a:pt x="1461681" y="658677"/>
                </a:cubicBezTo>
                <a:cubicBezTo>
                  <a:pt x="1354107" y="707055"/>
                  <a:pt x="1184800" y="648703"/>
                  <a:pt x="1051605" y="658677"/>
                </a:cubicBezTo>
                <a:cubicBezTo>
                  <a:pt x="918410" y="668651"/>
                  <a:pt x="745660" y="651357"/>
                  <a:pt x="600972" y="658677"/>
                </a:cubicBezTo>
                <a:cubicBezTo>
                  <a:pt x="456284" y="665997"/>
                  <a:pt x="245756" y="617808"/>
                  <a:pt x="109782" y="658677"/>
                </a:cubicBezTo>
                <a:cubicBezTo>
                  <a:pt x="44877" y="653695"/>
                  <a:pt x="-12105" y="600769"/>
                  <a:pt x="0" y="548895"/>
                </a:cubicBezTo>
                <a:cubicBezTo>
                  <a:pt x="-43525" y="443422"/>
                  <a:pt x="9027" y="222290"/>
                  <a:pt x="0" y="109782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0765624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الأرباح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90B4F75-F4D3-88F1-FA2A-CA829C7D2ECB}"/>
              </a:ext>
            </a:extLst>
          </p:cNvPr>
          <p:cNvSpPr/>
          <p:nvPr/>
        </p:nvSpPr>
        <p:spPr>
          <a:xfrm>
            <a:off x="2462204" y="2976950"/>
            <a:ext cx="1571463" cy="658677"/>
          </a:xfrm>
          <a:custGeom>
            <a:avLst/>
            <a:gdLst>
              <a:gd name="connsiteX0" fmla="*/ 0 w 1571463"/>
              <a:gd name="connsiteY0" fmla="*/ 109782 h 658677"/>
              <a:gd name="connsiteX1" fmla="*/ 109782 w 1571463"/>
              <a:gd name="connsiteY1" fmla="*/ 0 h 658677"/>
              <a:gd name="connsiteX2" fmla="*/ 533377 w 1571463"/>
              <a:gd name="connsiteY2" fmla="*/ 0 h 658677"/>
              <a:gd name="connsiteX3" fmla="*/ 970491 w 1571463"/>
              <a:gd name="connsiteY3" fmla="*/ 0 h 658677"/>
              <a:gd name="connsiteX4" fmla="*/ 1461681 w 1571463"/>
              <a:gd name="connsiteY4" fmla="*/ 0 h 658677"/>
              <a:gd name="connsiteX5" fmla="*/ 1571463 w 1571463"/>
              <a:gd name="connsiteY5" fmla="*/ 109782 h 658677"/>
              <a:gd name="connsiteX6" fmla="*/ 1571463 w 1571463"/>
              <a:gd name="connsiteY6" fmla="*/ 548895 h 658677"/>
              <a:gd name="connsiteX7" fmla="*/ 1461681 w 1571463"/>
              <a:gd name="connsiteY7" fmla="*/ 658677 h 658677"/>
              <a:gd name="connsiteX8" fmla="*/ 1011048 w 1571463"/>
              <a:gd name="connsiteY8" fmla="*/ 658677 h 658677"/>
              <a:gd name="connsiteX9" fmla="*/ 533377 w 1571463"/>
              <a:gd name="connsiteY9" fmla="*/ 658677 h 658677"/>
              <a:gd name="connsiteX10" fmla="*/ 109782 w 1571463"/>
              <a:gd name="connsiteY10" fmla="*/ 658677 h 658677"/>
              <a:gd name="connsiteX11" fmla="*/ 0 w 1571463"/>
              <a:gd name="connsiteY11" fmla="*/ 548895 h 658677"/>
              <a:gd name="connsiteX12" fmla="*/ 0 w 1571463"/>
              <a:gd name="connsiteY12" fmla="*/ 109782 h 65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1463" h="658677" fill="none" extrusionOk="0">
                <a:moveTo>
                  <a:pt x="0" y="109782"/>
                </a:moveTo>
                <a:cubicBezTo>
                  <a:pt x="-3429" y="49794"/>
                  <a:pt x="53960" y="1244"/>
                  <a:pt x="109782" y="0"/>
                </a:cubicBezTo>
                <a:cubicBezTo>
                  <a:pt x="287344" y="-14969"/>
                  <a:pt x="435440" y="20612"/>
                  <a:pt x="533377" y="0"/>
                </a:cubicBezTo>
                <a:cubicBezTo>
                  <a:pt x="631314" y="-20612"/>
                  <a:pt x="827332" y="769"/>
                  <a:pt x="970491" y="0"/>
                </a:cubicBezTo>
                <a:cubicBezTo>
                  <a:pt x="1113650" y="-769"/>
                  <a:pt x="1270688" y="45047"/>
                  <a:pt x="1461681" y="0"/>
                </a:cubicBezTo>
                <a:cubicBezTo>
                  <a:pt x="1531001" y="7225"/>
                  <a:pt x="1561966" y="53735"/>
                  <a:pt x="1571463" y="109782"/>
                </a:cubicBezTo>
                <a:cubicBezTo>
                  <a:pt x="1596404" y="203526"/>
                  <a:pt x="1553995" y="390407"/>
                  <a:pt x="1571463" y="548895"/>
                </a:cubicBezTo>
                <a:cubicBezTo>
                  <a:pt x="1558759" y="620323"/>
                  <a:pt x="1533186" y="667177"/>
                  <a:pt x="1461681" y="658677"/>
                </a:cubicBezTo>
                <a:cubicBezTo>
                  <a:pt x="1263882" y="697293"/>
                  <a:pt x="1142872" y="607803"/>
                  <a:pt x="1011048" y="658677"/>
                </a:cubicBezTo>
                <a:cubicBezTo>
                  <a:pt x="879224" y="709551"/>
                  <a:pt x="631054" y="643287"/>
                  <a:pt x="533377" y="658677"/>
                </a:cubicBezTo>
                <a:cubicBezTo>
                  <a:pt x="435700" y="674067"/>
                  <a:pt x="306725" y="635147"/>
                  <a:pt x="109782" y="658677"/>
                </a:cubicBezTo>
                <a:cubicBezTo>
                  <a:pt x="52496" y="673540"/>
                  <a:pt x="8415" y="608754"/>
                  <a:pt x="0" y="548895"/>
                </a:cubicBezTo>
                <a:cubicBezTo>
                  <a:pt x="-45423" y="347018"/>
                  <a:pt x="43637" y="204001"/>
                  <a:pt x="0" y="109782"/>
                </a:cubicBezTo>
                <a:close/>
              </a:path>
              <a:path w="1571463" h="658677" stroke="0" extrusionOk="0">
                <a:moveTo>
                  <a:pt x="0" y="109782"/>
                </a:moveTo>
                <a:cubicBezTo>
                  <a:pt x="-9163" y="43718"/>
                  <a:pt x="51775" y="5081"/>
                  <a:pt x="109782" y="0"/>
                </a:cubicBezTo>
                <a:cubicBezTo>
                  <a:pt x="249950" y="-50125"/>
                  <a:pt x="428611" y="25177"/>
                  <a:pt x="546896" y="0"/>
                </a:cubicBezTo>
                <a:cubicBezTo>
                  <a:pt x="665181" y="-25177"/>
                  <a:pt x="795372" y="629"/>
                  <a:pt x="984010" y="0"/>
                </a:cubicBezTo>
                <a:cubicBezTo>
                  <a:pt x="1172648" y="-629"/>
                  <a:pt x="1242535" y="16221"/>
                  <a:pt x="1461681" y="0"/>
                </a:cubicBezTo>
                <a:cubicBezTo>
                  <a:pt x="1522864" y="-2832"/>
                  <a:pt x="1573870" y="49707"/>
                  <a:pt x="1571463" y="109782"/>
                </a:cubicBezTo>
                <a:cubicBezTo>
                  <a:pt x="1581311" y="307169"/>
                  <a:pt x="1563671" y="397606"/>
                  <a:pt x="1571463" y="548895"/>
                </a:cubicBezTo>
                <a:cubicBezTo>
                  <a:pt x="1562451" y="598178"/>
                  <a:pt x="1517624" y="671514"/>
                  <a:pt x="1461681" y="658677"/>
                </a:cubicBezTo>
                <a:cubicBezTo>
                  <a:pt x="1354107" y="707055"/>
                  <a:pt x="1184800" y="648703"/>
                  <a:pt x="1051605" y="658677"/>
                </a:cubicBezTo>
                <a:cubicBezTo>
                  <a:pt x="918410" y="668651"/>
                  <a:pt x="745660" y="651357"/>
                  <a:pt x="600972" y="658677"/>
                </a:cubicBezTo>
                <a:cubicBezTo>
                  <a:pt x="456284" y="665997"/>
                  <a:pt x="245756" y="617808"/>
                  <a:pt x="109782" y="658677"/>
                </a:cubicBezTo>
                <a:cubicBezTo>
                  <a:pt x="44877" y="653695"/>
                  <a:pt x="-12105" y="600769"/>
                  <a:pt x="0" y="548895"/>
                </a:cubicBezTo>
                <a:cubicBezTo>
                  <a:pt x="-43525" y="443422"/>
                  <a:pt x="9027" y="222290"/>
                  <a:pt x="0" y="109782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0765624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إدارة سيئة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BFBDFD0-C593-1F98-6DE5-083BEA784137}"/>
              </a:ext>
            </a:extLst>
          </p:cNvPr>
          <p:cNvSpPr/>
          <p:nvPr/>
        </p:nvSpPr>
        <p:spPr>
          <a:xfrm>
            <a:off x="4162656" y="2938122"/>
            <a:ext cx="1571463" cy="658677"/>
          </a:xfrm>
          <a:custGeom>
            <a:avLst/>
            <a:gdLst>
              <a:gd name="connsiteX0" fmla="*/ 0 w 1571463"/>
              <a:gd name="connsiteY0" fmla="*/ 109782 h 658677"/>
              <a:gd name="connsiteX1" fmla="*/ 109782 w 1571463"/>
              <a:gd name="connsiteY1" fmla="*/ 0 h 658677"/>
              <a:gd name="connsiteX2" fmla="*/ 533377 w 1571463"/>
              <a:gd name="connsiteY2" fmla="*/ 0 h 658677"/>
              <a:gd name="connsiteX3" fmla="*/ 970491 w 1571463"/>
              <a:gd name="connsiteY3" fmla="*/ 0 h 658677"/>
              <a:gd name="connsiteX4" fmla="*/ 1461681 w 1571463"/>
              <a:gd name="connsiteY4" fmla="*/ 0 h 658677"/>
              <a:gd name="connsiteX5" fmla="*/ 1571463 w 1571463"/>
              <a:gd name="connsiteY5" fmla="*/ 109782 h 658677"/>
              <a:gd name="connsiteX6" fmla="*/ 1571463 w 1571463"/>
              <a:gd name="connsiteY6" fmla="*/ 548895 h 658677"/>
              <a:gd name="connsiteX7" fmla="*/ 1461681 w 1571463"/>
              <a:gd name="connsiteY7" fmla="*/ 658677 h 658677"/>
              <a:gd name="connsiteX8" fmla="*/ 1011048 w 1571463"/>
              <a:gd name="connsiteY8" fmla="*/ 658677 h 658677"/>
              <a:gd name="connsiteX9" fmla="*/ 533377 w 1571463"/>
              <a:gd name="connsiteY9" fmla="*/ 658677 h 658677"/>
              <a:gd name="connsiteX10" fmla="*/ 109782 w 1571463"/>
              <a:gd name="connsiteY10" fmla="*/ 658677 h 658677"/>
              <a:gd name="connsiteX11" fmla="*/ 0 w 1571463"/>
              <a:gd name="connsiteY11" fmla="*/ 548895 h 658677"/>
              <a:gd name="connsiteX12" fmla="*/ 0 w 1571463"/>
              <a:gd name="connsiteY12" fmla="*/ 109782 h 65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1463" h="658677" fill="none" extrusionOk="0">
                <a:moveTo>
                  <a:pt x="0" y="109782"/>
                </a:moveTo>
                <a:cubicBezTo>
                  <a:pt x="-3429" y="49794"/>
                  <a:pt x="53960" y="1244"/>
                  <a:pt x="109782" y="0"/>
                </a:cubicBezTo>
                <a:cubicBezTo>
                  <a:pt x="287344" y="-14969"/>
                  <a:pt x="435440" y="20612"/>
                  <a:pt x="533377" y="0"/>
                </a:cubicBezTo>
                <a:cubicBezTo>
                  <a:pt x="631314" y="-20612"/>
                  <a:pt x="827332" y="769"/>
                  <a:pt x="970491" y="0"/>
                </a:cubicBezTo>
                <a:cubicBezTo>
                  <a:pt x="1113650" y="-769"/>
                  <a:pt x="1270688" y="45047"/>
                  <a:pt x="1461681" y="0"/>
                </a:cubicBezTo>
                <a:cubicBezTo>
                  <a:pt x="1531001" y="7225"/>
                  <a:pt x="1561966" y="53735"/>
                  <a:pt x="1571463" y="109782"/>
                </a:cubicBezTo>
                <a:cubicBezTo>
                  <a:pt x="1596404" y="203526"/>
                  <a:pt x="1553995" y="390407"/>
                  <a:pt x="1571463" y="548895"/>
                </a:cubicBezTo>
                <a:cubicBezTo>
                  <a:pt x="1558759" y="620323"/>
                  <a:pt x="1533186" y="667177"/>
                  <a:pt x="1461681" y="658677"/>
                </a:cubicBezTo>
                <a:cubicBezTo>
                  <a:pt x="1263882" y="697293"/>
                  <a:pt x="1142872" y="607803"/>
                  <a:pt x="1011048" y="658677"/>
                </a:cubicBezTo>
                <a:cubicBezTo>
                  <a:pt x="879224" y="709551"/>
                  <a:pt x="631054" y="643287"/>
                  <a:pt x="533377" y="658677"/>
                </a:cubicBezTo>
                <a:cubicBezTo>
                  <a:pt x="435700" y="674067"/>
                  <a:pt x="306725" y="635147"/>
                  <a:pt x="109782" y="658677"/>
                </a:cubicBezTo>
                <a:cubicBezTo>
                  <a:pt x="52496" y="673540"/>
                  <a:pt x="8415" y="608754"/>
                  <a:pt x="0" y="548895"/>
                </a:cubicBezTo>
                <a:cubicBezTo>
                  <a:pt x="-45423" y="347018"/>
                  <a:pt x="43637" y="204001"/>
                  <a:pt x="0" y="109782"/>
                </a:cubicBezTo>
                <a:close/>
              </a:path>
              <a:path w="1571463" h="658677" stroke="0" extrusionOk="0">
                <a:moveTo>
                  <a:pt x="0" y="109782"/>
                </a:moveTo>
                <a:cubicBezTo>
                  <a:pt x="-9163" y="43718"/>
                  <a:pt x="51775" y="5081"/>
                  <a:pt x="109782" y="0"/>
                </a:cubicBezTo>
                <a:cubicBezTo>
                  <a:pt x="249950" y="-50125"/>
                  <a:pt x="428611" y="25177"/>
                  <a:pt x="546896" y="0"/>
                </a:cubicBezTo>
                <a:cubicBezTo>
                  <a:pt x="665181" y="-25177"/>
                  <a:pt x="795372" y="629"/>
                  <a:pt x="984010" y="0"/>
                </a:cubicBezTo>
                <a:cubicBezTo>
                  <a:pt x="1172648" y="-629"/>
                  <a:pt x="1242535" y="16221"/>
                  <a:pt x="1461681" y="0"/>
                </a:cubicBezTo>
                <a:cubicBezTo>
                  <a:pt x="1522864" y="-2832"/>
                  <a:pt x="1573870" y="49707"/>
                  <a:pt x="1571463" y="109782"/>
                </a:cubicBezTo>
                <a:cubicBezTo>
                  <a:pt x="1581311" y="307169"/>
                  <a:pt x="1563671" y="397606"/>
                  <a:pt x="1571463" y="548895"/>
                </a:cubicBezTo>
                <a:cubicBezTo>
                  <a:pt x="1562451" y="598178"/>
                  <a:pt x="1517624" y="671514"/>
                  <a:pt x="1461681" y="658677"/>
                </a:cubicBezTo>
                <a:cubicBezTo>
                  <a:pt x="1354107" y="707055"/>
                  <a:pt x="1184800" y="648703"/>
                  <a:pt x="1051605" y="658677"/>
                </a:cubicBezTo>
                <a:cubicBezTo>
                  <a:pt x="918410" y="668651"/>
                  <a:pt x="745660" y="651357"/>
                  <a:pt x="600972" y="658677"/>
                </a:cubicBezTo>
                <a:cubicBezTo>
                  <a:pt x="456284" y="665997"/>
                  <a:pt x="245756" y="617808"/>
                  <a:pt x="109782" y="658677"/>
                </a:cubicBezTo>
                <a:cubicBezTo>
                  <a:pt x="44877" y="653695"/>
                  <a:pt x="-12105" y="600769"/>
                  <a:pt x="0" y="548895"/>
                </a:cubicBezTo>
                <a:cubicBezTo>
                  <a:pt x="-43525" y="443422"/>
                  <a:pt x="9027" y="222290"/>
                  <a:pt x="0" y="109782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0765624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الديون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CFD25AB-A2F6-827F-A02E-0F2E233CB72B}"/>
              </a:ext>
            </a:extLst>
          </p:cNvPr>
          <p:cNvSpPr/>
          <p:nvPr/>
        </p:nvSpPr>
        <p:spPr>
          <a:xfrm>
            <a:off x="9550679" y="2933843"/>
            <a:ext cx="1309289" cy="593385"/>
          </a:xfrm>
          <a:custGeom>
            <a:avLst/>
            <a:gdLst>
              <a:gd name="connsiteX0" fmla="*/ 0 w 1309289"/>
              <a:gd name="connsiteY0" fmla="*/ 98899 h 593385"/>
              <a:gd name="connsiteX1" fmla="*/ 98899 w 1309289"/>
              <a:gd name="connsiteY1" fmla="*/ 0 h 593385"/>
              <a:gd name="connsiteX2" fmla="*/ 621300 w 1309289"/>
              <a:gd name="connsiteY2" fmla="*/ 0 h 593385"/>
              <a:gd name="connsiteX3" fmla="*/ 1210390 w 1309289"/>
              <a:gd name="connsiteY3" fmla="*/ 0 h 593385"/>
              <a:gd name="connsiteX4" fmla="*/ 1309289 w 1309289"/>
              <a:gd name="connsiteY4" fmla="*/ 98899 h 593385"/>
              <a:gd name="connsiteX5" fmla="*/ 1309289 w 1309289"/>
              <a:gd name="connsiteY5" fmla="*/ 494486 h 593385"/>
              <a:gd name="connsiteX6" fmla="*/ 1210390 w 1309289"/>
              <a:gd name="connsiteY6" fmla="*/ 593385 h 593385"/>
              <a:gd name="connsiteX7" fmla="*/ 643530 w 1309289"/>
              <a:gd name="connsiteY7" fmla="*/ 593385 h 593385"/>
              <a:gd name="connsiteX8" fmla="*/ 98899 w 1309289"/>
              <a:gd name="connsiteY8" fmla="*/ 593385 h 593385"/>
              <a:gd name="connsiteX9" fmla="*/ 0 w 1309289"/>
              <a:gd name="connsiteY9" fmla="*/ 494486 h 593385"/>
              <a:gd name="connsiteX10" fmla="*/ 0 w 1309289"/>
              <a:gd name="connsiteY10" fmla="*/ 98899 h 59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9289" h="593385" fill="none" extrusionOk="0">
                <a:moveTo>
                  <a:pt x="0" y="98899"/>
                </a:moveTo>
                <a:cubicBezTo>
                  <a:pt x="1506" y="53977"/>
                  <a:pt x="49394" y="260"/>
                  <a:pt x="98899" y="0"/>
                </a:cubicBezTo>
                <a:cubicBezTo>
                  <a:pt x="292746" y="-4372"/>
                  <a:pt x="400051" y="57619"/>
                  <a:pt x="621300" y="0"/>
                </a:cubicBezTo>
                <a:cubicBezTo>
                  <a:pt x="842549" y="-57619"/>
                  <a:pt x="1005135" y="38696"/>
                  <a:pt x="1210390" y="0"/>
                </a:cubicBezTo>
                <a:cubicBezTo>
                  <a:pt x="1269446" y="3852"/>
                  <a:pt x="1300871" y="36484"/>
                  <a:pt x="1309289" y="98899"/>
                </a:cubicBezTo>
                <a:cubicBezTo>
                  <a:pt x="1338499" y="249017"/>
                  <a:pt x="1304727" y="303326"/>
                  <a:pt x="1309289" y="494486"/>
                </a:cubicBezTo>
                <a:cubicBezTo>
                  <a:pt x="1306197" y="534393"/>
                  <a:pt x="1257263" y="590441"/>
                  <a:pt x="1210390" y="593385"/>
                </a:cubicBezTo>
                <a:cubicBezTo>
                  <a:pt x="958847" y="602052"/>
                  <a:pt x="810054" y="549569"/>
                  <a:pt x="643530" y="593385"/>
                </a:cubicBezTo>
                <a:cubicBezTo>
                  <a:pt x="477006" y="637201"/>
                  <a:pt x="234560" y="590454"/>
                  <a:pt x="98899" y="593385"/>
                </a:cubicBezTo>
                <a:cubicBezTo>
                  <a:pt x="40225" y="600024"/>
                  <a:pt x="-2396" y="549481"/>
                  <a:pt x="0" y="494486"/>
                </a:cubicBezTo>
                <a:cubicBezTo>
                  <a:pt x="-40146" y="363002"/>
                  <a:pt x="4663" y="251296"/>
                  <a:pt x="0" y="98899"/>
                </a:cubicBezTo>
                <a:close/>
              </a:path>
              <a:path w="1309289" h="593385" stroke="0" extrusionOk="0">
                <a:moveTo>
                  <a:pt x="0" y="98899"/>
                </a:moveTo>
                <a:cubicBezTo>
                  <a:pt x="-573" y="35553"/>
                  <a:pt x="55575" y="513"/>
                  <a:pt x="98899" y="0"/>
                </a:cubicBezTo>
                <a:cubicBezTo>
                  <a:pt x="238579" y="-30896"/>
                  <a:pt x="561130" y="39422"/>
                  <a:pt x="676874" y="0"/>
                </a:cubicBezTo>
                <a:cubicBezTo>
                  <a:pt x="792619" y="-39422"/>
                  <a:pt x="1067365" y="33427"/>
                  <a:pt x="1210390" y="0"/>
                </a:cubicBezTo>
                <a:cubicBezTo>
                  <a:pt x="1263833" y="2067"/>
                  <a:pt x="1296931" y="37042"/>
                  <a:pt x="1309289" y="98899"/>
                </a:cubicBezTo>
                <a:cubicBezTo>
                  <a:pt x="1310742" y="212480"/>
                  <a:pt x="1265181" y="318289"/>
                  <a:pt x="1309289" y="494486"/>
                </a:cubicBezTo>
                <a:cubicBezTo>
                  <a:pt x="1320906" y="557444"/>
                  <a:pt x="1260832" y="590155"/>
                  <a:pt x="1210390" y="593385"/>
                </a:cubicBezTo>
                <a:cubicBezTo>
                  <a:pt x="1030843" y="630195"/>
                  <a:pt x="832159" y="543255"/>
                  <a:pt x="654645" y="593385"/>
                </a:cubicBezTo>
                <a:cubicBezTo>
                  <a:pt x="477131" y="643515"/>
                  <a:pt x="234589" y="534046"/>
                  <a:pt x="98899" y="593385"/>
                </a:cubicBezTo>
                <a:cubicBezTo>
                  <a:pt x="38028" y="584922"/>
                  <a:pt x="1503" y="550981"/>
                  <a:pt x="0" y="494486"/>
                </a:cubicBezTo>
                <a:cubicBezTo>
                  <a:pt x="-40490" y="394261"/>
                  <a:pt x="25537" y="202637"/>
                  <a:pt x="0" y="98899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0610837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أحداث غير متوقعة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3AFAE8D-9B2B-044E-D1C6-416DB5D47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72" y="898425"/>
            <a:ext cx="2078525" cy="20785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251248-7C65-8FBE-998F-4AB922FF45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90" y="3826949"/>
            <a:ext cx="2078525" cy="20785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92B7836-A119-86B2-DE5B-A47C5F2A49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0" y="1377965"/>
            <a:ext cx="1892949" cy="189294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131C884-9CEC-4F9B-C4B0-0A5F070410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50" y="995879"/>
            <a:ext cx="1967906" cy="19679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2E090F8-9E56-54BC-C1E9-16D29D976A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903" y="544741"/>
            <a:ext cx="1738290" cy="173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17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5" grpId="0" animBg="1"/>
      <p:bldP spid="19" grpId="0" animBg="1"/>
      <p:bldP spid="22" grpId="0" animBg="1"/>
      <p:bldP spid="5" grpId="0" animBg="1"/>
      <p:bldP spid="18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4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23441" y="85104"/>
            <a:ext cx="2577423" cy="399590"/>
          </a:xfrm>
          <a:custGeom>
            <a:avLst/>
            <a:gdLst>
              <a:gd name="connsiteX0" fmla="*/ 0 w 2577423"/>
              <a:gd name="connsiteY0" fmla="*/ 66600 h 399590"/>
              <a:gd name="connsiteX1" fmla="*/ 66600 w 2577423"/>
              <a:gd name="connsiteY1" fmla="*/ 0 h 399590"/>
              <a:gd name="connsiteX2" fmla="*/ 677656 w 2577423"/>
              <a:gd name="connsiteY2" fmla="*/ 0 h 399590"/>
              <a:gd name="connsiteX3" fmla="*/ 1337596 w 2577423"/>
              <a:gd name="connsiteY3" fmla="*/ 0 h 399590"/>
              <a:gd name="connsiteX4" fmla="*/ 2510823 w 2577423"/>
              <a:gd name="connsiteY4" fmla="*/ 0 h 399590"/>
              <a:gd name="connsiteX5" fmla="*/ 2577423 w 2577423"/>
              <a:gd name="connsiteY5" fmla="*/ 66600 h 399590"/>
              <a:gd name="connsiteX6" fmla="*/ 2577423 w 2577423"/>
              <a:gd name="connsiteY6" fmla="*/ 332990 h 399590"/>
              <a:gd name="connsiteX7" fmla="*/ 2510823 w 2577423"/>
              <a:gd name="connsiteY7" fmla="*/ 399590 h 399590"/>
              <a:gd name="connsiteX8" fmla="*/ 1875325 w 2577423"/>
              <a:gd name="connsiteY8" fmla="*/ 399590 h 399590"/>
              <a:gd name="connsiteX9" fmla="*/ 1239827 w 2577423"/>
              <a:gd name="connsiteY9" fmla="*/ 399590 h 399590"/>
              <a:gd name="connsiteX10" fmla="*/ 702098 w 2577423"/>
              <a:gd name="connsiteY10" fmla="*/ 399590 h 399590"/>
              <a:gd name="connsiteX11" fmla="*/ 66600 w 2577423"/>
              <a:gd name="connsiteY11" fmla="*/ 399590 h 399590"/>
              <a:gd name="connsiteX12" fmla="*/ 0 w 2577423"/>
              <a:gd name="connsiteY12" fmla="*/ 332990 h 399590"/>
              <a:gd name="connsiteX13" fmla="*/ 0 w 257742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7742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02809" y="11273"/>
                  <a:pt x="517768" y="2487"/>
                  <a:pt x="677656" y="0"/>
                </a:cubicBezTo>
                <a:cubicBezTo>
                  <a:pt x="837544" y="-2487"/>
                  <a:pt x="1143813" y="15826"/>
                  <a:pt x="1337596" y="0"/>
                </a:cubicBezTo>
                <a:cubicBezTo>
                  <a:pt x="1531379" y="-15826"/>
                  <a:pt x="2186450" y="-27843"/>
                  <a:pt x="2510823" y="0"/>
                </a:cubicBezTo>
                <a:cubicBezTo>
                  <a:pt x="2545061" y="3418"/>
                  <a:pt x="2577177" y="25716"/>
                  <a:pt x="2577423" y="66600"/>
                </a:cubicBezTo>
                <a:cubicBezTo>
                  <a:pt x="2578041" y="163177"/>
                  <a:pt x="2583374" y="233743"/>
                  <a:pt x="2577423" y="332990"/>
                </a:cubicBezTo>
                <a:cubicBezTo>
                  <a:pt x="2571266" y="368193"/>
                  <a:pt x="2546787" y="398983"/>
                  <a:pt x="2510823" y="399590"/>
                </a:cubicBezTo>
                <a:cubicBezTo>
                  <a:pt x="2262613" y="373247"/>
                  <a:pt x="2134822" y="368364"/>
                  <a:pt x="1875325" y="399590"/>
                </a:cubicBezTo>
                <a:cubicBezTo>
                  <a:pt x="1615828" y="430816"/>
                  <a:pt x="1419001" y="430355"/>
                  <a:pt x="1239827" y="399590"/>
                </a:cubicBezTo>
                <a:cubicBezTo>
                  <a:pt x="1060653" y="368825"/>
                  <a:pt x="935584" y="425961"/>
                  <a:pt x="702098" y="399590"/>
                </a:cubicBezTo>
                <a:cubicBezTo>
                  <a:pt x="468612" y="373219"/>
                  <a:pt x="350739" y="430248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القيمة السوقية - والدفترية</a:t>
            </a:r>
            <a:endParaRPr lang="en-US" sz="14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37C432-8D7B-E125-9322-F7C953A667A4}"/>
              </a:ext>
            </a:extLst>
          </p:cNvPr>
          <p:cNvSpPr/>
          <p:nvPr/>
        </p:nvSpPr>
        <p:spPr>
          <a:xfrm>
            <a:off x="2665085" y="211368"/>
            <a:ext cx="5739124" cy="670867"/>
          </a:xfrm>
          <a:custGeom>
            <a:avLst/>
            <a:gdLst>
              <a:gd name="connsiteX0" fmla="*/ 0 w 5739124"/>
              <a:gd name="connsiteY0" fmla="*/ 111813 h 670867"/>
              <a:gd name="connsiteX1" fmla="*/ 111813 w 5739124"/>
              <a:gd name="connsiteY1" fmla="*/ 0 h 670867"/>
              <a:gd name="connsiteX2" fmla="*/ 608208 w 5739124"/>
              <a:gd name="connsiteY2" fmla="*/ 0 h 670867"/>
              <a:gd name="connsiteX3" fmla="*/ 994293 w 5739124"/>
              <a:gd name="connsiteY3" fmla="*/ 0 h 670867"/>
              <a:gd name="connsiteX4" fmla="*/ 1600997 w 5739124"/>
              <a:gd name="connsiteY4" fmla="*/ 0 h 670867"/>
              <a:gd name="connsiteX5" fmla="*/ 2042237 w 5739124"/>
              <a:gd name="connsiteY5" fmla="*/ 0 h 670867"/>
              <a:gd name="connsiteX6" fmla="*/ 2428322 w 5739124"/>
              <a:gd name="connsiteY6" fmla="*/ 0 h 670867"/>
              <a:gd name="connsiteX7" fmla="*/ 2869562 w 5739124"/>
              <a:gd name="connsiteY7" fmla="*/ 0 h 670867"/>
              <a:gd name="connsiteX8" fmla="*/ 3476267 w 5739124"/>
              <a:gd name="connsiteY8" fmla="*/ 0 h 670867"/>
              <a:gd name="connsiteX9" fmla="*/ 3917507 w 5739124"/>
              <a:gd name="connsiteY9" fmla="*/ 0 h 670867"/>
              <a:gd name="connsiteX10" fmla="*/ 4303591 w 5739124"/>
              <a:gd name="connsiteY10" fmla="*/ 0 h 670867"/>
              <a:gd name="connsiteX11" fmla="*/ 4744831 w 5739124"/>
              <a:gd name="connsiteY11" fmla="*/ 0 h 670867"/>
              <a:gd name="connsiteX12" fmla="*/ 5627311 w 5739124"/>
              <a:gd name="connsiteY12" fmla="*/ 0 h 670867"/>
              <a:gd name="connsiteX13" fmla="*/ 5739124 w 5739124"/>
              <a:gd name="connsiteY13" fmla="*/ 111813 h 670867"/>
              <a:gd name="connsiteX14" fmla="*/ 5739124 w 5739124"/>
              <a:gd name="connsiteY14" fmla="*/ 559054 h 670867"/>
              <a:gd name="connsiteX15" fmla="*/ 5627311 w 5739124"/>
              <a:gd name="connsiteY15" fmla="*/ 670867 h 670867"/>
              <a:gd name="connsiteX16" fmla="*/ 5241226 w 5739124"/>
              <a:gd name="connsiteY16" fmla="*/ 670867 h 670867"/>
              <a:gd name="connsiteX17" fmla="*/ 4744831 w 5739124"/>
              <a:gd name="connsiteY17" fmla="*/ 670867 h 670867"/>
              <a:gd name="connsiteX18" fmla="*/ 4138127 w 5739124"/>
              <a:gd name="connsiteY18" fmla="*/ 670867 h 670867"/>
              <a:gd name="connsiteX19" fmla="*/ 3696887 w 5739124"/>
              <a:gd name="connsiteY19" fmla="*/ 670867 h 670867"/>
              <a:gd name="connsiteX20" fmla="*/ 3145337 w 5739124"/>
              <a:gd name="connsiteY20" fmla="*/ 670867 h 670867"/>
              <a:gd name="connsiteX21" fmla="*/ 2759252 w 5739124"/>
              <a:gd name="connsiteY21" fmla="*/ 670867 h 670867"/>
              <a:gd name="connsiteX22" fmla="*/ 2097392 w 5739124"/>
              <a:gd name="connsiteY22" fmla="*/ 670867 h 670867"/>
              <a:gd name="connsiteX23" fmla="*/ 1545842 w 5739124"/>
              <a:gd name="connsiteY23" fmla="*/ 670867 h 670867"/>
              <a:gd name="connsiteX24" fmla="*/ 883983 w 5739124"/>
              <a:gd name="connsiteY24" fmla="*/ 670867 h 670867"/>
              <a:gd name="connsiteX25" fmla="*/ 111813 w 5739124"/>
              <a:gd name="connsiteY25" fmla="*/ 670867 h 670867"/>
              <a:gd name="connsiteX26" fmla="*/ 0 w 5739124"/>
              <a:gd name="connsiteY26" fmla="*/ 559054 h 670867"/>
              <a:gd name="connsiteX27" fmla="*/ 0 w 5739124"/>
              <a:gd name="connsiteY27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39124" h="670867" fill="none" extrusionOk="0">
                <a:moveTo>
                  <a:pt x="0" y="111813"/>
                </a:moveTo>
                <a:cubicBezTo>
                  <a:pt x="-485" y="39998"/>
                  <a:pt x="55791" y="3610"/>
                  <a:pt x="111813" y="0"/>
                </a:cubicBezTo>
                <a:cubicBezTo>
                  <a:pt x="277854" y="-28587"/>
                  <a:pt x="502394" y="17307"/>
                  <a:pt x="608208" y="0"/>
                </a:cubicBezTo>
                <a:cubicBezTo>
                  <a:pt x="714022" y="-17307"/>
                  <a:pt x="889953" y="35168"/>
                  <a:pt x="994293" y="0"/>
                </a:cubicBezTo>
                <a:cubicBezTo>
                  <a:pt x="1098633" y="-35168"/>
                  <a:pt x="1326699" y="39882"/>
                  <a:pt x="1600997" y="0"/>
                </a:cubicBezTo>
                <a:cubicBezTo>
                  <a:pt x="1875295" y="-39882"/>
                  <a:pt x="1855425" y="5796"/>
                  <a:pt x="2042237" y="0"/>
                </a:cubicBezTo>
                <a:cubicBezTo>
                  <a:pt x="2229049" y="-5796"/>
                  <a:pt x="2341567" y="45742"/>
                  <a:pt x="2428322" y="0"/>
                </a:cubicBezTo>
                <a:cubicBezTo>
                  <a:pt x="2515077" y="-45742"/>
                  <a:pt x="2766397" y="18032"/>
                  <a:pt x="2869562" y="0"/>
                </a:cubicBezTo>
                <a:cubicBezTo>
                  <a:pt x="2972727" y="-18032"/>
                  <a:pt x="3265266" y="16128"/>
                  <a:pt x="3476267" y="0"/>
                </a:cubicBezTo>
                <a:cubicBezTo>
                  <a:pt x="3687269" y="-16128"/>
                  <a:pt x="3715359" y="2419"/>
                  <a:pt x="3917507" y="0"/>
                </a:cubicBezTo>
                <a:cubicBezTo>
                  <a:pt x="4119655" y="-2419"/>
                  <a:pt x="4185966" y="11110"/>
                  <a:pt x="4303591" y="0"/>
                </a:cubicBezTo>
                <a:cubicBezTo>
                  <a:pt x="4421216" y="-11110"/>
                  <a:pt x="4592103" y="38581"/>
                  <a:pt x="4744831" y="0"/>
                </a:cubicBezTo>
                <a:cubicBezTo>
                  <a:pt x="4897559" y="-38581"/>
                  <a:pt x="5251597" y="25056"/>
                  <a:pt x="5627311" y="0"/>
                </a:cubicBezTo>
                <a:cubicBezTo>
                  <a:pt x="5680152" y="1068"/>
                  <a:pt x="5743993" y="55174"/>
                  <a:pt x="5739124" y="111813"/>
                </a:cubicBezTo>
                <a:cubicBezTo>
                  <a:pt x="5755639" y="202246"/>
                  <a:pt x="5734650" y="453092"/>
                  <a:pt x="5739124" y="559054"/>
                </a:cubicBezTo>
                <a:cubicBezTo>
                  <a:pt x="5736503" y="616125"/>
                  <a:pt x="5684248" y="673105"/>
                  <a:pt x="5627311" y="670867"/>
                </a:cubicBezTo>
                <a:cubicBezTo>
                  <a:pt x="5458569" y="705684"/>
                  <a:pt x="5323320" y="627217"/>
                  <a:pt x="5241226" y="670867"/>
                </a:cubicBezTo>
                <a:cubicBezTo>
                  <a:pt x="5159133" y="714517"/>
                  <a:pt x="4852651" y="636910"/>
                  <a:pt x="4744831" y="670867"/>
                </a:cubicBezTo>
                <a:cubicBezTo>
                  <a:pt x="4637011" y="704824"/>
                  <a:pt x="4396292" y="665537"/>
                  <a:pt x="4138127" y="670867"/>
                </a:cubicBezTo>
                <a:cubicBezTo>
                  <a:pt x="3879962" y="676197"/>
                  <a:pt x="3835020" y="660927"/>
                  <a:pt x="3696887" y="670867"/>
                </a:cubicBezTo>
                <a:cubicBezTo>
                  <a:pt x="3558754" y="680807"/>
                  <a:pt x="3346897" y="652246"/>
                  <a:pt x="3145337" y="670867"/>
                </a:cubicBezTo>
                <a:cubicBezTo>
                  <a:pt x="2943777" y="689488"/>
                  <a:pt x="2903124" y="670077"/>
                  <a:pt x="2759252" y="670867"/>
                </a:cubicBezTo>
                <a:cubicBezTo>
                  <a:pt x="2615381" y="671657"/>
                  <a:pt x="2372985" y="645123"/>
                  <a:pt x="2097392" y="670867"/>
                </a:cubicBezTo>
                <a:cubicBezTo>
                  <a:pt x="1821799" y="696611"/>
                  <a:pt x="1738909" y="642321"/>
                  <a:pt x="1545842" y="670867"/>
                </a:cubicBezTo>
                <a:cubicBezTo>
                  <a:pt x="1352775" y="699413"/>
                  <a:pt x="1069938" y="612163"/>
                  <a:pt x="883983" y="670867"/>
                </a:cubicBezTo>
                <a:cubicBezTo>
                  <a:pt x="698028" y="729571"/>
                  <a:pt x="476699" y="645049"/>
                  <a:pt x="111813" y="670867"/>
                </a:cubicBezTo>
                <a:cubicBezTo>
                  <a:pt x="44146" y="664530"/>
                  <a:pt x="10160" y="628988"/>
                  <a:pt x="0" y="559054"/>
                </a:cubicBezTo>
                <a:cubicBezTo>
                  <a:pt x="-32528" y="396618"/>
                  <a:pt x="16938" y="233173"/>
                  <a:pt x="0" y="111813"/>
                </a:cubicBezTo>
                <a:close/>
              </a:path>
              <a:path w="5739124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47272" y="-50263"/>
                  <a:pt x="596827" y="4469"/>
                  <a:pt x="773673" y="0"/>
                </a:cubicBezTo>
                <a:cubicBezTo>
                  <a:pt x="950519" y="-4469"/>
                  <a:pt x="1064450" y="4795"/>
                  <a:pt x="1270068" y="0"/>
                </a:cubicBezTo>
                <a:cubicBezTo>
                  <a:pt x="1475686" y="-4795"/>
                  <a:pt x="1590684" y="23543"/>
                  <a:pt x="1711307" y="0"/>
                </a:cubicBezTo>
                <a:cubicBezTo>
                  <a:pt x="1831930" y="-23543"/>
                  <a:pt x="2129653" y="37582"/>
                  <a:pt x="2318012" y="0"/>
                </a:cubicBezTo>
                <a:cubicBezTo>
                  <a:pt x="2506372" y="-37582"/>
                  <a:pt x="2661870" y="57000"/>
                  <a:pt x="2814407" y="0"/>
                </a:cubicBezTo>
                <a:cubicBezTo>
                  <a:pt x="2966945" y="-57000"/>
                  <a:pt x="3299754" y="73871"/>
                  <a:pt x="3476267" y="0"/>
                </a:cubicBezTo>
                <a:cubicBezTo>
                  <a:pt x="3652780" y="-73871"/>
                  <a:pt x="3778305" y="3517"/>
                  <a:pt x="3917507" y="0"/>
                </a:cubicBezTo>
                <a:cubicBezTo>
                  <a:pt x="4056709" y="-3517"/>
                  <a:pt x="4342279" y="70606"/>
                  <a:pt x="4579366" y="0"/>
                </a:cubicBezTo>
                <a:cubicBezTo>
                  <a:pt x="4816453" y="-70606"/>
                  <a:pt x="4784423" y="28769"/>
                  <a:pt x="4965451" y="0"/>
                </a:cubicBezTo>
                <a:cubicBezTo>
                  <a:pt x="5146480" y="-28769"/>
                  <a:pt x="5399986" y="47676"/>
                  <a:pt x="5627311" y="0"/>
                </a:cubicBezTo>
                <a:cubicBezTo>
                  <a:pt x="5695819" y="10055"/>
                  <a:pt x="5740648" y="65842"/>
                  <a:pt x="5739124" y="111813"/>
                </a:cubicBezTo>
                <a:cubicBezTo>
                  <a:pt x="5750488" y="223783"/>
                  <a:pt x="5736851" y="351864"/>
                  <a:pt x="5739124" y="559054"/>
                </a:cubicBezTo>
                <a:cubicBezTo>
                  <a:pt x="5742773" y="616277"/>
                  <a:pt x="5677334" y="666333"/>
                  <a:pt x="5627311" y="670867"/>
                </a:cubicBezTo>
                <a:cubicBezTo>
                  <a:pt x="5459286" y="724270"/>
                  <a:pt x="5300582" y="662164"/>
                  <a:pt x="5075761" y="670867"/>
                </a:cubicBezTo>
                <a:cubicBezTo>
                  <a:pt x="4850940" y="679570"/>
                  <a:pt x="4631280" y="638137"/>
                  <a:pt x="4413901" y="670867"/>
                </a:cubicBezTo>
                <a:cubicBezTo>
                  <a:pt x="4196522" y="703597"/>
                  <a:pt x="4119182" y="625202"/>
                  <a:pt x="3862352" y="670867"/>
                </a:cubicBezTo>
                <a:cubicBezTo>
                  <a:pt x="3605522" y="716532"/>
                  <a:pt x="3554729" y="630238"/>
                  <a:pt x="3476267" y="670867"/>
                </a:cubicBezTo>
                <a:cubicBezTo>
                  <a:pt x="3397805" y="711496"/>
                  <a:pt x="3147824" y="635873"/>
                  <a:pt x="3035027" y="670867"/>
                </a:cubicBezTo>
                <a:cubicBezTo>
                  <a:pt x="2922230" y="705861"/>
                  <a:pt x="2617080" y="616365"/>
                  <a:pt x="2373167" y="670867"/>
                </a:cubicBezTo>
                <a:cubicBezTo>
                  <a:pt x="2129254" y="725369"/>
                  <a:pt x="1976638" y="615518"/>
                  <a:pt x="1821617" y="670867"/>
                </a:cubicBezTo>
                <a:cubicBezTo>
                  <a:pt x="1666596" y="726216"/>
                  <a:pt x="1518347" y="654726"/>
                  <a:pt x="1380378" y="670867"/>
                </a:cubicBezTo>
                <a:cubicBezTo>
                  <a:pt x="1242409" y="687008"/>
                  <a:pt x="967501" y="635441"/>
                  <a:pt x="828828" y="670867"/>
                </a:cubicBezTo>
                <a:cubicBezTo>
                  <a:pt x="690155" y="706293"/>
                  <a:pt x="318896" y="590851"/>
                  <a:pt x="111813" y="670867"/>
                </a:cubicBezTo>
                <a:cubicBezTo>
                  <a:pt x="51981" y="664960"/>
                  <a:pt x="7171" y="628561"/>
                  <a:pt x="0" y="559054"/>
                </a:cubicBezTo>
                <a:cubicBezTo>
                  <a:pt x="-33149" y="378825"/>
                  <a:pt x="12280" y="209101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أسباب ارتفاع القيمة السوقية عن القيمة الدفترية ؟</a:t>
            </a:r>
            <a:endParaRPr lang="en-US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678076-988B-8F9B-A8FC-63CD78220206}"/>
              </a:ext>
            </a:extLst>
          </p:cNvPr>
          <p:cNvCxnSpPr/>
          <p:nvPr/>
        </p:nvCxnSpPr>
        <p:spPr>
          <a:xfrm>
            <a:off x="1194693" y="1286593"/>
            <a:ext cx="55140" cy="4957978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25E9D-C94D-C722-55E0-EF473A79E508}"/>
              </a:ext>
            </a:extLst>
          </p:cNvPr>
          <p:cNvCxnSpPr/>
          <p:nvPr/>
        </p:nvCxnSpPr>
        <p:spPr>
          <a:xfrm>
            <a:off x="693841" y="5546135"/>
            <a:ext cx="10255984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644F0-FE57-9FF1-EF97-66D78A65808E}"/>
              </a:ext>
            </a:extLst>
          </p:cNvPr>
          <p:cNvCxnSpPr>
            <a:cxnSpLocks/>
          </p:cNvCxnSpPr>
          <p:nvPr/>
        </p:nvCxnSpPr>
        <p:spPr>
          <a:xfrm flipV="1">
            <a:off x="621088" y="4071148"/>
            <a:ext cx="3362755" cy="4671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7A7B0B-CCD2-59FD-1EF6-A26DC1E83E93}"/>
              </a:ext>
            </a:extLst>
          </p:cNvPr>
          <p:cNvCxnSpPr/>
          <p:nvPr/>
        </p:nvCxnSpPr>
        <p:spPr>
          <a:xfrm>
            <a:off x="4490056" y="1286593"/>
            <a:ext cx="55140" cy="4957978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AA190D-4309-82CD-4682-5A9D43FD4248}"/>
              </a:ext>
            </a:extLst>
          </p:cNvPr>
          <p:cNvCxnSpPr/>
          <p:nvPr/>
        </p:nvCxnSpPr>
        <p:spPr>
          <a:xfrm>
            <a:off x="8093282" y="1230097"/>
            <a:ext cx="55140" cy="4957978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F56DB3-38D2-8A5C-8D8A-5BAAA195B765}"/>
              </a:ext>
            </a:extLst>
          </p:cNvPr>
          <p:cNvCxnSpPr>
            <a:cxnSpLocks/>
          </p:cNvCxnSpPr>
          <p:nvPr/>
        </p:nvCxnSpPr>
        <p:spPr>
          <a:xfrm flipV="1">
            <a:off x="4284051" y="3989204"/>
            <a:ext cx="3362755" cy="4671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35F58D-D1C8-BF20-33F3-DB52EB69469D}"/>
              </a:ext>
            </a:extLst>
          </p:cNvPr>
          <p:cNvCxnSpPr>
            <a:cxnSpLocks/>
          </p:cNvCxnSpPr>
          <p:nvPr/>
        </p:nvCxnSpPr>
        <p:spPr>
          <a:xfrm flipV="1">
            <a:off x="7997557" y="3942489"/>
            <a:ext cx="3362755" cy="4671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37757C7-1EBC-8672-91E8-3FFAA04DB02A}"/>
              </a:ext>
            </a:extLst>
          </p:cNvPr>
          <p:cNvSpPr/>
          <p:nvPr/>
        </p:nvSpPr>
        <p:spPr>
          <a:xfrm>
            <a:off x="1823438" y="5848045"/>
            <a:ext cx="1232223" cy="340030"/>
          </a:xfrm>
          <a:custGeom>
            <a:avLst/>
            <a:gdLst>
              <a:gd name="connsiteX0" fmla="*/ 0 w 1232223"/>
              <a:gd name="connsiteY0" fmla="*/ 56673 h 340030"/>
              <a:gd name="connsiteX1" fmla="*/ 56673 w 1232223"/>
              <a:gd name="connsiteY1" fmla="*/ 0 h 340030"/>
              <a:gd name="connsiteX2" fmla="*/ 616112 w 1232223"/>
              <a:gd name="connsiteY2" fmla="*/ 0 h 340030"/>
              <a:gd name="connsiteX3" fmla="*/ 1175550 w 1232223"/>
              <a:gd name="connsiteY3" fmla="*/ 0 h 340030"/>
              <a:gd name="connsiteX4" fmla="*/ 1232223 w 1232223"/>
              <a:gd name="connsiteY4" fmla="*/ 56673 h 340030"/>
              <a:gd name="connsiteX5" fmla="*/ 1232223 w 1232223"/>
              <a:gd name="connsiteY5" fmla="*/ 283357 h 340030"/>
              <a:gd name="connsiteX6" fmla="*/ 1175550 w 1232223"/>
              <a:gd name="connsiteY6" fmla="*/ 340030 h 340030"/>
              <a:gd name="connsiteX7" fmla="*/ 604923 w 1232223"/>
              <a:gd name="connsiteY7" fmla="*/ 340030 h 340030"/>
              <a:gd name="connsiteX8" fmla="*/ 56673 w 1232223"/>
              <a:gd name="connsiteY8" fmla="*/ 340030 h 340030"/>
              <a:gd name="connsiteX9" fmla="*/ 0 w 1232223"/>
              <a:gd name="connsiteY9" fmla="*/ 283357 h 340030"/>
              <a:gd name="connsiteX10" fmla="*/ 0 w 1232223"/>
              <a:gd name="connsiteY10" fmla="*/ 56673 h 34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2223" h="340030" fill="none" extrusionOk="0">
                <a:moveTo>
                  <a:pt x="0" y="56673"/>
                </a:moveTo>
                <a:cubicBezTo>
                  <a:pt x="5365" y="31945"/>
                  <a:pt x="27053" y="-1471"/>
                  <a:pt x="56673" y="0"/>
                </a:cubicBezTo>
                <a:cubicBezTo>
                  <a:pt x="258536" y="-48597"/>
                  <a:pt x="491254" y="48462"/>
                  <a:pt x="616112" y="0"/>
                </a:cubicBezTo>
                <a:cubicBezTo>
                  <a:pt x="740970" y="-48462"/>
                  <a:pt x="995761" y="23672"/>
                  <a:pt x="1175550" y="0"/>
                </a:cubicBezTo>
                <a:cubicBezTo>
                  <a:pt x="1206162" y="-1402"/>
                  <a:pt x="1232315" y="24128"/>
                  <a:pt x="1232223" y="56673"/>
                </a:cubicBezTo>
                <a:cubicBezTo>
                  <a:pt x="1252582" y="114051"/>
                  <a:pt x="1217314" y="232474"/>
                  <a:pt x="1232223" y="283357"/>
                </a:cubicBezTo>
                <a:cubicBezTo>
                  <a:pt x="1227045" y="314870"/>
                  <a:pt x="1210368" y="333688"/>
                  <a:pt x="1175550" y="340030"/>
                </a:cubicBezTo>
                <a:cubicBezTo>
                  <a:pt x="1033160" y="391485"/>
                  <a:pt x="867566" y="310866"/>
                  <a:pt x="604923" y="340030"/>
                </a:cubicBezTo>
                <a:cubicBezTo>
                  <a:pt x="342280" y="369194"/>
                  <a:pt x="326861" y="287107"/>
                  <a:pt x="56673" y="340030"/>
                </a:cubicBezTo>
                <a:cubicBezTo>
                  <a:pt x="25229" y="336143"/>
                  <a:pt x="2241" y="315124"/>
                  <a:pt x="0" y="283357"/>
                </a:cubicBezTo>
                <a:cubicBezTo>
                  <a:pt x="-22171" y="173970"/>
                  <a:pt x="16611" y="118255"/>
                  <a:pt x="0" y="56673"/>
                </a:cubicBezTo>
                <a:close/>
              </a:path>
              <a:path w="1232223" h="340030" stroke="0" extrusionOk="0">
                <a:moveTo>
                  <a:pt x="0" y="56673"/>
                </a:moveTo>
                <a:cubicBezTo>
                  <a:pt x="-5883" y="21744"/>
                  <a:pt x="21369" y="1503"/>
                  <a:pt x="56673" y="0"/>
                </a:cubicBezTo>
                <a:cubicBezTo>
                  <a:pt x="205353" y="-8817"/>
                  <a:pt x="399606" y="32686"/>
                  <a:pt x="638489" y="0"/>
                </a:cubicBezTo>
                <a:cubicBezTo>
                  <a:pt x="877372" y="-32686"/>
                  <a:pt x="922670" y="16309"/>
                  <a:pt x="1175550" y="0"/>
                </a:cubicBezTo>
                <a:cubicBezTo>
                  <a:pt x="1201682" y="-2827"/>
                  <a:pt x="1237113" y="27710"/>
                  <a:pt x="1232223" y="56673"/>
                </a:cubicBezTo>
                <a:cubicBezTo>
                  <a:pt x="1238898" y="122502"/>
                  <a:pt x="1228081" y="194308"/>
                  <a:pt x="1232223" y="283357"/>
                </a:cubicBezTo>
                <a:cubicBezTo>
                  <a:pt x="1233183" y="313094"/>
                  <a:pt x="1203194" y="343243"/>
                  <a:pt x="1175550" y="340030"/>
                </a:cubicBezTo>
                <a:cubicBezTo>
                  <a:pt x="990210" y="391263"/>
                  <a:pt x="795540" y="339912"/>
                  <a:pt x="616112" y="340030"/>
                </a:cubicBezTo>
                <a:cubicBezTo>
                  <a:pt x="436684" y="340148"/>
                  <a:pt x="282071" y="322635"/>
                  <a:pt x="56673" y="340030"/>
                </a:cubicBezTo>
                <a:cubicBezTo>
                  <a:pt x="16636" y="339530"/>
                  <a:pt x="2551" y="307662"/>
                  <a:pt x="0" y="283357"/>
                </a:cubicBezTo>
                <a:cubicBezTo>
                  <a:pt x="-5028" y="197847"/>
                  <a:pt x="2881" y="135761"/>
                  <a:pt x="0" y="566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Company A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63116E8-2D85-5A82-FC4A-EDB6414E7F06}"/>
              </a:ext>
            </a:extLst>
          </p:cNvPr>
          <p:cNvSpPr/>
          <p:nvPr/>
        </p:nvSpPr>
        <p:spPr>
          <a:xfrm>
            <a:off x="5371524" y="5848045"/>
            <a:ext cx="1232223" cy="340030"/>
          </a:xfrm>
          <a:custGeom>
            <a:avLst/>
            <a:gdLst>
              <a:gd name="connsiteX0" fmla="*/ 0 w 1232223"/>
              <a:gd name="connsiteY0" fmla="*/ 56673 h 340030"/>
              <a:gd name="connsiteX1" fmla="*/ 56673 w 1232223"/>
              <a:gd name="connsiteY1" fmla="*/ 0 h 340030"/>
              <a:gd name="connsiteX2" fmla="*/ 616112 w 1232223"/>
              <a:gd name="connsiteY2" fmla="*/ 0 h 340030"/>
              <a:gd name="connsiteX3" fmla="*/ 1175550 w 1232223"/>
              <a:gd name="connsiteY3" fmla="*/ 0 h 340030"/>
              <a:gd name="connsiteX4" fmla="*/ 1232223 w 1232223"/>
              <a:gd name="connsiteY4" fmla="*/ 56673 h 340030"/>
              <a:gd name="connsiteX5" fmla="*/ 1232223 w 1232223"/>
              <a:gd name="connsiteY5" fmla="*/ 283357 h 340030"/>
              <a:gd name="connsiteX6" fmla="*/ 1175550 w 1232223"/>
              <a:gd name="connsiteY6" fmla="*/ 340030 h 340030"/>
              <a:gd name="connsiteX7" fmla="*/ 604923 w 1232223"/>
              <a:gd name="connsiteY7" fmla="*/ 340030 h 340030"/>
              <a:gd name="connsiteX8" fmla="*/ 56673 w 1232223"/>
              <a:gd name="connsiteY8" fmla="*/ 340030 h 340030"/>
              <a:gd name="connsiteX9" fmla="*/ 0 w 1232223"/>
              <a:gd name="connsiteY9" fmla="*/ 283357 h 340030"/>
              <a:gd name="connsiteX10" fmla="*/ 0 w 1232223"/>
              <a:gd name="connsiteY10" fmla="*/ 56673 h 34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2223" h="340030" fill="none" extrusionOk="0">
                <a:moveTo>
                  <a:pt x="0" y="56673"/>
                </a:moveTo>
                <a:cubicBezTo>
                  <a:pt x="5365" y="31945"/>
                  <a:pt x="27053" y="-1471"/>
                  <a:pt x="56673" y="0"/>
                </a:cubicBezTo>
                <a:cubicBezTo>
                  <a:pt x="258536" y="-48597"/>
                  <a:pt x="491254" y="48462"/>
                  <a:pt x="616112" y="0"/>
                </a:cubicBezTo>
                <a:cubicBezTo>
                  <a:pt x="740970" y="-48462"/>
                  <a:pt x="995761" y="23672"/>
                  <a:pt x="1175550" y="0"/>
                </a:cubicBezTo>
                <a:cubicBezTo>
                  <a:pt x="1206162" y="-1402"/>
                  <a:pt x="1232315" y="24128"/>
                  <a:pt x="1232223" y="56673"/>
                </a:cubicBezTo>
                <a:cubicBezTo>
                  <a:pt x="1252582" y="114051"/>
                  <a:pt x="1217314" y="232474"/>
                  <a:pt x="1232223" y="283357"/>
                </a:cubicBezTo>
                <a:cubicBezTo>
                  <a:pt x="1227045" y="314870"/>
                  <a:pt x="1210368" y="333688"/>
                  <a:pt x="1175550" y="340030"/>
                </a:cubicBezTo>
                <a:cubicBezTo>
                  <a:pt x="1033160" y="391485"/>
                  <a:pt x="867566" y="310866"/>
                  <a:pt x="604923" y="340030"/>
                </a:cubicBezTo>
                <a:cubicBezTo>
                  <a:pt x="342280" y="369194"/>
                  <a:pt x="326861" y="287107"/>
                  <a:pt x="56673" y="340030"/>
                </a:cubicBezTo>
                <a:cubicBezTo>
                  <a:pt x="25229" y="336143"/>
                  <a:pt x="2241" y="315124"/>
                  <a:pt x="0" y="283357"/>
                </a:cubicBezTo>
                <a:cubicBezTo>
                  <a:pt x="-22171" y="173970"/>
                  <a:pt x="16611" y="118255"/>
                  <a:pt x="0" y="56673"/>
                </a:cubicBezTo>
                <a:close/>
              </a:path>
              <a:path w="1232223" h="340030" stroke="0" extrusionOk="0">
                <a:moveTo>
                  <a:pt x="0" y="56673"/>
                </a:moveTo>
                <a:cubicBezTo>
                  <a:pt x="-5883" y="21744"/>
                  <a:pt x="21369" y="1503"/>
                  <a:pt x="56673" y="0"/>
                </a:cubicBezTo>
                <a:cubicBezTo>
                  <a:pt x="205353" y="-8817"/>
                  <a:pt x="399606" y="32686"/>
                  <a:pt x="638489" y="0"/>
                </a:cubicBezTo>
                <a:cubicBezTo>
                  <a:pt x="877372" y="-32686"/>
                  <a:pt x="922670" y="16309"/>
                  <a:pt x="1175550" y="0"/>
                </a:cubicBezTo>
                <a:cubicBezTo>
                  <a:pt x="1201682" y="-2827"/>
                  <a:pt x="1237113" y="27710"/>
                  <a:pt x="1232223" y="56673"/>
                </a:cubicBezTo>
                <a:cubicBezTo>
                  <a:pt x="1238898" y="122502"/>
                  <a:pt x="1228081" y="194308"/>
                  <a:pt x="1232223" y="283357"/>
                </a:cubicBezTo>
                <a:cubicBezTo>
                  <a:pt x="1233183" y="313094"/>
                  <a:pt x="1203194" y="343243"/>
                  <a:pt x="1175550" y="340030"/>
                </a:cubicBezTo>
                <a:cubicBezTo>
                  <a:pt x="990210" y="391263"/>
                  <a:pt x="795540" y="339912"/>
                  <a:pt x="616112" y="340030"/>
                </a:cubicBezTo>
                <a:cubicBezTo>
                  <a:pt x="436684" y="340148"/>
                  <a:pt x="282071" y="322635"/>
                  <a:pt x="56673" y="340030"/>
                </a:cubicBezTo>
                <a:cubicBezTo>
                  <a:pt x="16636" y="339530"/>
                  <a:pt x="2551" y="307662"/>
                  <a:pt x="0" y="283357"/>
                </a:cubicBezTo>
                <a:cubicBezTo>
                  <a:pt x="-5028" y="197847"/>
                  <a:pt x="2881" y="135761"/>
                  <a:pt x="0" y="566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Company B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56BB44B-C28F-AAF3-B911-1689A6524025}"/>
              </a:ext>
            </a:extLst>
          </p:cNvPr>
          <p:cNvSpPr/>
          <p:nvPr/>
        </p:nvSpPr>
        <p:spPr>
          <a:xfrm>
            <a:off x="8727003" y="5848045"/>
            <a:ext cx="1232223" cy="340030"/>
          </a:xfrm>
          <a:custGeom>
            <a:avLst/>
            <a:gdLst>
              <a:gd name="connsiteX0" fmla="*/ 0 w 1232223"/>
              <a:gd name="connsiteY0" fmla="*/ 56673 h 340030"/>
              <a:gd name="connsiteX1" fmla="*/ 56673 w 1232223"/>
              <a:gd name="connsiteY1" fmla="*/ 0 h 340030"/>
              <a:gd name="connsiteX2" fmla="*/ 616112 w 1232223"/>
              <a:gd name="connsiteY2" fmla="*/ 0 h 340030"/>
              <a:gd name="connsiteX3" fmla="*/ 1175550 w 1232223"/>
              <a:gd name="connsiteY3" fmla="*/ 0 h 340030"/>
              <a:gd name="connsiteX4" fmla="*/ 1232223 w 1232223"/>
              <a:gd name="connsiteY4" fmla="*/ 56673 h 340030"/>
              <a:gd name="connsiteX5" fmla="*/ 1232223 w 1232223"/>
              <a:gd name="connsiteY5" fmla="*/ 283357 h 340030"/>
              <a:gd name="connsiteX6" fmla="*/ 1175550 w 1232223"/>
              <a:gd name="connsiteY6" fmla="*/ 340030 h 340030"/>
              <a:gd name="connsiteX7" fmla="*/ 604923 w 1232223"/>
              <a:gd name="connsiteY7" fmla="*/ 340030 h 340030"/>
              <a:gd name="connsiteX8" fmla="*/ 56673 w 1232223"/>
              <a:gd name="connsiteY8" fmla="*/ 340030 h 340030"/>
              <a:gd name="connsiteX9" fmla="*/ 0 w 1232223"/>
              <a:gd name="connsiteY9" fmla="*/ 283357 h 340030"/>
              <a:gd name="connsiteX10" fmla="*/ 0 w 1232223"/>
              <a:gd name="connsiteY10" fmla="*/ 56673 h 34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2223" h="340030" fill="none" extrusionOk="0">
                <a:moveTo>
                  <a:pt x="0" y="56673"/>
                </a:moveTo>
                <a:cubicBezTo>
                  <a:pt x="5365" y="31945"/>
                  <a:pt x="27053" y="-1471"/>
                  <a:pt x="56673" y="0"/>
                </a:cubicBezTo>
                <a:cubicBezTo>
                  <a:pt x="258536" y="-48597"/>
                  <a:pt x="491254" y="48462"/>
                  <a:pt x="616112" y="0"/>
                </a:cubicBezTo>
                <a:cubicBezTo>
                  <a:pt x="740970" y="-48462"/>
                  <a:pt x="995761" y="23672"/>
                  <a:pt x="1175550" y="0"/>
                </a:cubicBezTo>
                <a:cubicBezTo>
                  <a:pt x="1206162" y="-1402"/>
                  <a:pt x="1232315" y="24128"/>
                  <a:pt x="1232223" y="56673"/>
                </a:cubicBezTo>
                <a:cubicBezTo>
                  <a:pt x="1252582" y="114051"/>
                  <a:pt x="1217314" y="232474"/>
                  <a:pt x="1232223" y="283357"/>
                </a:cubicBezTo>
                <a:cubicBezTo>
                  <a:pt x="1227045" y="314870"/>
                  <a:pt x="1210368" y="333688"/>
                  <a:pt x="1175550" y="340030"/>
                </a:cubicBezTo>
                <a:cubicBezTo>
                  <a:pt x="1033160" y="391485"/>
                  <a:pt x="867566" y="310866"/>
                  <a:pt x="604923" y="340030"/>
                </a:cubicBezTo>
                <a:cubicBezTo>
                  <a:pt x="342280" y="369194"/>
                  <a:pt x="326861" y="287107"/>
                  <a:pt x="56673" y="340030"/>
                </a:cubicBezTo>
                <a:cubicBezTo>
                  <a:pt x="25229" y="336143"/>
                  <a:pt x="2241" y="315124"/>
                  <a:pt x="0" y="283357"/>
                </a:cubicBezTo>
                <a:cubicBezTo>
                  <a:pt x="-22171" y="173970"/>
                  <a:pt x="16611" y="118255"/>
                  <a:pt x="0" y="56673"/>
                </a:cubicBezTo>
                <a:close/>
              </a:path>
              <a:path w="1232223" h="340030" stroke="0" extrusionOk="0">
                <a:moveTo>
                  <a:pt x="0" y="56673"/>
                </a:moveTo>
                <a:cubicBezTo>
                  <a:pt x="-5883" y="21744"/>
                  <a:pt x="21369" y="1503"/>
                  <a:pt x="56673" y="0"/>
                </a:cubicBezTo>
                <a:cubicBezTo>
                  <a:pt x="205353" y="-8817"/>
                  <a:pt x="399606" y="32686"/>
                  <a:pt x="638489" y="0"/>
                </a:cubicBezTo>
                <a:cubicBezTo>
                  <a:pt x="877372" y="-32686"/>
                  <a:pt x="922670" y="16309"/>
                  <a:pt x="1175550" y="0"/>
                </a:cubicBezTo>
                <a:cubicBezTo>
                  <a:pt x="1201682" y="-2827"/>
                  <a:pt x="1237113" y="27710"/>
                  <a:pt x="1232223" y="56673"/>
                </a:cubicBezTo>
                <a:cubicBezTo>
                  <a:pt x="1238898" y="122502"/>
                  <a:pt x="1228081" y="194308"/>
                  <a:pt x="1232223" y="283357"/>
                </a:cubicBezTo>
                <a:cubicBezTo>
                  <a:pt x="1233183" y="313094"/>
                  <a:pt x="1203194" y="343243"/>
                  <a:pt x="1175550" y="340030"/>
                </a:cubicBezTo>
                <a:cubicBezTo>
                  <a:pt x="990210" y="391263"/>
                  <a:pt x="795540" y="339912"/>
                  <a:pt x="616112" y="340030"/>
                </a:cubicBezTo>
                <a:cubicBezTo>
                  <a:pt x="436684" y="340148"/>
                  <a:pt x="282071" y="322635"/>
                  <a:pt x="56673" y="340030"/>
                </a:cubicBezTo>
                <a:cubicBezTo>
                  <a:pt x="16636" y="339530"/>
                  <a:pt x="2551" y="307662"/>
                  <a:pt x="0" y="283357"/>
                </a:cubicBezTo>
                <a:cubicBezTo>
                  <a:pt x="-5028" y="197847"/>
                  <a:pt x="2881" y="135761"/>
                  <a:pt x="0" y="566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Company C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BF19E1-9190-6A34-3404-74D0B26AA72A}"/>
              </a:ext>
            </a:extLst>
          </p:cNvPr>
          <p:cNvSpPr/>
          <p:nvPr/>
        </p:nvSpPr>
        <p:spPr>
          <a:xfrm>
            <a:off x="401870" y="3776423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Book </a:t>
            </a:r>
          </a:p>
          <a:p>
            <a:pPr algn="ctr"/>
            <a:r>
              <a:rPr lang="en-US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Value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0AD1955-07E9-6FDF-F0A8-F72C7C4E26D0}"/>
              </a:ext>
            </a:extLst>
          </p:cNvPr>
          <p:cNvSpPr/>
          <p:nvPr/>
        </p:nvSpPr>
        <p:spPr>
          <a:xfrm>
            <a:off x="3517838" y="3764936"/>
            <a:ext cx="766213" cy="443504"/>
          </a:xfrm>
          <a:custGeom>
            <a:avLst/>
            <a:gdLst>
              <a:gd name="connsiteX0" fmla="*/ 0 w 766213"/>
              <a:gd name="connsiteY0" fmla="*/ 73919 h 443504"/>
              <a:gd name="connsiteX1" fmla="*/ 73919 w 766213"/>
              <a:gd name="connsiteY1" fmla="*/ 0 h 443504"/>
              <a:gd name="connsiteX2" fmla="*/ 383107 w 766213"/>
              <a:gd name="connsiteY2" fmla="*/ 0 h 443504"/>
              <a:gd name="connsiteX3" fmla="*/ 692294 w 766213"/>
              <a:gd name="connsiteY3" fmla="*/ 0 h 443504"/>
              <a:gd name="connsiteX4" fmla="*/ 766213 w 766213"/>
              <a:gd name="connsiteY4" fmla="*/ 73919 h 443504"/>
              <a:gd name="connsiteX5" fmla="*/ 766213 w 766213"/>
              <a:gd name="connsiteY5" fmla="*/ 369585 h 443504"/>
              <a:gd name="connsiteX6" fmla="*/ 692294 w 766213"/>
              <a:gd name="connsiteY6" fmla="*/ 443504 h 443504"/>
              <a:gd name="connsiteX7" fmla="*/ 376923 w 766213"/>
              <a:gd name="connsiteY7" fmla="*/ 443504 h 443504"/>
              <a:gd name="connsiteX8" fmla="*/ 73919 w 766213"/>
              <a:gd name="connsiteY8" fmla="*/ 443504 h 443504"/>
              <a:gd name="connsiteX9" fmla="*/ 0 w 766213"/>
              <a:gd name="connsiteY9" fmla="*/ 369585 h 443504"/>
              <a:gd name="connsiteX10" fmla="*/ 0 w 766213"/>
              <a:gd name="connsiteY10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443504" fill="none" extrusionOk="0">
                <a:moveTo>
                  <a:pt x="0" y="73919"/>
                </a:moveTo>
                <a:cubicBezTo>
                  <a:pt x="2712" y="36417"/>
                  <a:pt x="37712" y="-4042"/>
                  <a:pt x="73919" y="0"/>
                </a:cubicBezTo>
                <a:cubicBezTo>
                  <a:pt x="186128" y="-17989"/>
                  <a:pt x="295144" y="6384"/>
                  <a:pt x="383107" y="0"/>
                </a:cubicBezTo>
                <a:cubicBezTo>
                  <a:pt x="471070" y="-6384"/>
                  <a:pt x="541015" y="3549"/>
                  <a:pt x="692294" y="0"/>
                </a:cubicBezTo>
                <a:cubicBezTo>
                  <a:pt x="727849" y="-10741"/>
                  <a:pt x="766820" y="24891"/>
                  <a:pt x="766213" y="73919"/>
                </a:cubicBezTo>
                <a:cubicBezTo>
                  <a:pt x="773468" y="207877"/>
                  <a:pt x="748174" y="286600"/>
                  <a:pt x="766213" y="369585"/>
                </a:cubicBezTo>
                <a:cubicBezTo>
                  <a:pt x="762171" y="410575"/>
                  <a:pt x="737347" y="435881"/>
                  <a:pt x="692294" y="443504"/>
                </a:cubicBezTo>
                <a:cubicBezTo>
                  <a:pt x="573477" y="479702"/>
                  <a:pt x="445751" y="414109"/>
                  <a:pt x="376923" y="443504"/>
                </a:cubicBezTo>
                <a:cubicBezTo>
                  <a:pt x="308095" y="472899"/>
                  <a:pt x="185023" y="417904"/>
                  <a:pt x="73919" y="443504"/>
                </a:cubicBezTo>
                <a:cubicBezTo>
                  <a:pt x="32772" y="434795"/>
                  <a:pt x="1801" y="410784"/>
                  <a:pt x="0" y="369585"/>
                </a:cubicBezTo>
                <a:cubicBezTo>
                  <a:pt x="-1798" y="307599"/>
                  <a:pt x="35044" y="202943"/>
                  <a:pt x="0" y="73919"/>
                </a:cubicBezTo>
                <a:close/>
              </a:path>
              <a:path w="766213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159072" y="-10687"/>
                  <a:pt x="312776" y="3393"/>
                  <a:pt x="395474" y="0"/>
                </a:cubicBezTo>
                <a:cubicBezTo>
                  <a:pt x="478173" y="-3393"/>
                  <a:pt x="587430" y="5216"/>
                  <a:pt x="692294" y="0"/>
                </a:cubicBezTo>
                <a:cubicBezTo>
                  <a:pt x="727038" y="-3327"/>
                  <a:pt x="772836" y="36260"/>
                  <a:pt x="766213" y="73919"/>
                </a:cubicBezTo>
                <a:cubicBezTo>
                  <a:pt x="770340" y="145529"/>
                  <a:pt x="758341" y="295740"/>
                  <a:pt x="766213" y="369585"/>
                </a:cubicBezTo>
                <a:cubicBezTo>
                  <a:pt x="769650" y="404815"/>
                  <a:pt x="724485" y="451090"/>
                  <a:pt x="692294" y="443504"/>
                </a:cubicBezTo>
                <a:cubicBezTo>
                  <a:pt x="622380" y="476277"/>
                  <a:pt x="531507" y="430564"/>
                  <a:pt x="383107" y="443504"/>
                </a:cubicBezTo>
                <a:cubicBezTo>
                  <a:pt x="234707" y="456444"/>
                  <a:pt x="170829" y="411535"/>
                  <a:pt x="73919" y="443504"/>
                </a:cubicBezTo>
                <a:cubicBezTo>
                  <a:pt x="22335" y="442889"/>
                  <a:pt x="3398" y="401092"/>
                  <a:pt x="0" y="369585"/>
                </a:cubicBezTo>
                <a:cubicBezTo>
                  <a:pt x="-13618" y="269906"/>
                  <a:pt x="29487" y="143979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 M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623C1A3-310F-E0EB-BB88-FFC649A9D7D2}"/>
              </a:ext>
            </a:extLst>
          </p:cNvPr>
          <p:cNvSpPr/>
          <p:nvPr/>
        </p:nvSpPr>
        <p:spPr>
          <a:xfrm>
            <a:off x="7008106" y="3790809"/>
            <a:ext cx="766213" cy="443504"/>
          </a:xfrm>
          <a:custGeom>
            <a:avLst/>
            <a:gdLst>
              <a:gd name="connsiteX0" fmla="*/ 0 w 766213"/>
              <a:gd name="connsiteY0" fmla="*/ 73919 h 443504"/>
              <a:gd name="connsiteX1" fmla="*/ 73919 w 766213"/>
              <a:gd name="connsiteY1" fmla="*/ 0 h 443504"/>
              <a:gd name="connsiteX2" fmla="*/ 383107 w 766213"/>
              <a:gd name="connsiteY2" fmla="*/ 0 h 443504"/>
              <a:gd name="connsiteX3" fmla="*/ 692294 w 766213"/>
              <a:gd name="connsiteY3" fmla="*/ 0 h 443504"/>
              <a:gd name="connsiteX4" fmla="*/ 766213 w 766213"/>
              <a:gd name="connsiteY4" fmla="*/ 73919 h 443504"/>
              <a:gd name="connsiteX5" fmla="*/ 766213 w 766213"/>
              <a:gd name="connsiteY5" fmla="*/ 369585 h 443504"/>
              <a:gd name="connsiteX6" fmla="*/ 692294 w 766213"/>
              <a:gd name="connsiteY6" fmla="*/ 443504 h 443504"/>
              <a:gd name="connsiteX7" fmla="*/ 376923 w 766213"/>
              <a:gd name="connsiteY7" fmla="*/ 443504 h 443504"/>
              <a:gd name="connsiteX8" fmla="*/ 73919 w 766213"/>
              <a:gd name="connsiteY8" fmla="*/ 443504 h 443504"/>
              <a:gd name="connsiteX9" fmla="*/ 0 w 766213"/>
              <a:gd name="connsiteY9" fmla="*/ 369585 h 443504"/>
              <a:gd name="connsiteX10" fmla="*/ 0 w 766213"/>
              <a:gd name="connsiteY10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443504" fill="none" extrusionOk="0">
                <a:moveTo>
                  <a:pt x="0" y="73919"/>
                </a:moveTo>
                <a:cubicBezTo>
                  <a:pt x="2712" y="36417"/>
                  <a:pt x="37712" y="-4042"/>
                  <a:pt x="73919" y="0"/>
                </a:cubicBezTo>
                <a:cubicBezTo>
                  <a:pt x="186128" y="-17989"/>
                  <a:pt x="295144" y="6384"/>
                  <a:pt x="383107" y="0"/>
                </a:cubicBezTo>
                <a:cubicBezTo>
                  <a:pt x="471070" y="-6384"/>
                  <a:pt x="541015" y="3549"/>
                  <a:pt x="692294" y="0"/>
                </a:cubicBezTo>
                <a:cubicBezTo>
                  <a:pt x="727849" y="-10741"/>
                  <a:pt x="766820" y="24891"/>
                  <a:pt x="766213" y="73919"/>
                </a:cubicBezTo>
                <a:cubicBezTo>
                  <a:pt x="773468" y="207877"/>
                  <a:pt x="748174" y="286600"/>
                  <a:pt x="766213" y="369585"/>
                </a:cubicBezTo>
                <a:cubicBezTo>
                  <a:pt x="762171" y="410575"/>
                  <a:pt x="737347" y="435881"/>
                  <a:pt x="692294" y="443504"/>
                </a:cubicBezTo>
                <a:cubicBezTo>
                  <a:pt x="573477" y="479702"/>
                  <a:pt x="445751" y="414109"/>
                  <a:pt x="376923" y="443504"/>
                </a:cubicBezTo>
                <a:cubicBezTo>
                  <a:pt x="308095" y="472899"/>
                  <a:pt x="185023" y="417904"/>
                  <a:pt x="73919" y="443504"/>
                </a:cubicBezTo>
                <a:cubicBezTo>
                  <a:pt x="32772" y="434795"/>
                  <a:pt x="1801" y="410784"/>
                  <a:pt x="0" y="369585"/>
                </a:cubicBezTo>
                <a:cubicBezTo>
                  <a:pt x="-1798" y="307599"/>
                  <a:pt x="35044" y="202943"/>
                  <a:pt x="0" y="73919"/>
                </a:cubicBezTo>
                <a:close/>
              </a:path>
              <a:path w="766213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159072" y="-10687"/>
                  <a:pt x="312776" y="3393"/>
                  <a:pt x="395474" y="0"/>
                </a:cubicBezTo>
                <a:cubicBezTo>
                  <a:pt x="478173" y="-3393"/>
                  <a:pt x="587430" y="5216"/>
                  <a:pt x="692294" y="0"/>
                </a:cubicBezTo>
                <a:cubicBezTo>
                  <a:pt x="727038" y="-3327"/>
                  <a:pt x="772836" y="36260"/>
                  <a:pt x="766213" y="73919"/>
                </a:cubicBezTo>
                <a:cubicBezTo>
                  <a:pt x="770340" y="145529"/>
                  <a:pt x="758341" y="295740"/>
                  <a:pt x="766213" y="369585"/>
                </a:cubicBezTo>
                <a:cubicBezTo>
                  <a:pt x="769650" y="404815"/>
                  <a:pt x="724485" y="451090"/>
                  <a:pt x="692294" y="443504"/>
                </a:cubicBezTo>
                <a:cubicBezTo>
                  <a:pt x="622380" y="476277"/>
                  <a:pt x="531507" y="430564"/>
                  <a:pt x="383107" y="443504"/>
                </a:cubicBezTo>
                <a:cubicBezTo>
                  <a:pt x="234707" y="456444"/>
                  <a:pt x="170829" y="411535"/>
                  <a:pt x="73919" y="443504"/>
                </a:cubicBezTo>
                <a:cubicBezTo>
                  <a:pt x="22335" y="442889"/>
                  <a:pt x="3398" y="401092"/>
                  <a:pt x="0" y="369585"/>
                </a:cubicBezTo>
                <a:cubicBezTo>
                  <a:pt x="-13618" y="269906"/>
                  <a:pt x="29487" y="143979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 M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BBC5CDD-9B37-ACC4-082A-8E808A20C190}"/>
              </a:ext>
            </a:extLst>
          </p:cNvPr>
          <p:cNvSpPr/>
          <p:nvPr/>
        </p:nvSpPr>
        <p:spPr>
          <a:xfrm>
            <a:off x="10883389" y="3720737"/>
            <a:ext cx="766213" cy="443504"/>
          </a:xfrm>
          <a:custGeom>
            <a:avLst/>
            <a:gdLst>
              <a:gd name="connsiteX0" fmla="*/ 0 w 766213"/>
              <a:gd name="connsiteY0" fmla="*/ 73919 h 443504"/>
              <a:gd name="connsiteX1" fmla="*/ 73919 w 766213"/>
              <a:gd name="connsiteY1" fmla="*/ 0 h 443504"/>
              <a:gd name="connsiteX2" fmla="*/ 383107 w 766213"/>
              <a:gd name="connsiteY2" fmla="*/ 0 h 443504"/>
              <a:gd name="connsiteX3" fmla="*/ 692294 w 766213"/>
              <a:gd name="connsiteY3" fmla="*/ 0 h 443504"/>
              <a:gd name="connsiteX4" fmla="*/ 766213 w 766213"/>
              <a:gd name="connsiteY4" fmla="*/ 73919 h 443504"/>
              <a:gd name="connsiteX5" fmla="*/ 766213 w 766213"/>
              <a:gd name="connsiteY5" fmla="*/ 369585 h 443504"/>
              <a:gd name="connsiteX6" fmla="*/ 692294 w 766213"/>
              <a:gd name="connsiteY6" fmla="*/ 443504 h 443504"/>
              <a:gd name="connsiteX7" fmla="*/ 376923 w 766213"/>
              <a:gd name="connsiteY7" fmla="*/ 443504 h 443504"/>
              <a:gd name="connsiteX8" fmla="*/ 73919 w 766213"/>
              <a:gd name="connsiteY8" fmla="*/ 443504 h 443504"/>
              <a:gd name="connsiteX9" fmla="*/ 0 w 766213"/>
              <a:gd name="connsiteY9" fmla="*/ 369585 h 443504"/>
              <a:gd name="connsiteX10" fmla="*/ 0 w 766213"/>
              <a:gd name="connsiteY10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443504" fill="none" extrusionOk="0">
                <a:moveTo>
                  <a:pt x="0" y="73919"/>
                </a:moveTo>
                <a:cubicBezTo>
                  <a:pt x="2712" y="36417"/>
                  <a:pt x="37712" y="-4042"/>
                  <a:pt x="73919" y="0"/>
                </a:cubicBezTo>
                <a:cubicBezTo>
                  <a:pt x="186128" y="-17989"/>
                  <a:pt x="295144" y="6384"/>
                  <a:pt x="383107" y="0"/>
                </a:cubicBezTo>
                <a:cubicBezTo>
                  <a:pt x="471070" y="-6384"/>
                  <a:pt x="541015" y="3549"/>
                  <a:pt x="692294" y="0"/>
                </a:cubicBezTo>
                <a:cubicBezTo>
                  <a:pt x="727849" y="-10741"/>
                  <a:pt x="766820" y="24891"/>
                  <a:pt x="766213" y="73919"/>
                </a:cubicBezTo>
                <a:cubicBezTo>
                  <a:pt x="773468" y="207877"/>
                  <a:pt x="748174" y="286600"/>
                  <a:pt x="766213" y="369585"/>
                </a:cubicBezTo>
                <a:cubicBezTo>
                  <a:pt x="762171" y="410575"/>
                  <a:pt x="737347" y="435881"/>
                  <a:pt x="692294" y="443504"/>
                </a:cubicBezTo>
                <a:cubicBezTo>
                  <a:pt x="573477" y="479702"/>
                  <a:pt x="445751" y="414109"/>
                  <a:pt x="376923" y="443504"/>
                </a:cubicBezTo>
                <a:cubicBezTo>
                  <a:pt x="308095" y="472899"/>
                  <a:pt x="185023" y="417904"/>
                  <a:pt x="73919" y="443504"/>
                </a:cubicBezTo>
                <a:cubicBezTo>
                  <a:pt x="32772" y="434795"/>
                  <a:pt x="1801" y="410784"/>
                  <a:pt x="0" y="369585"/>
                </a:cubicBezTo>
                <a:cubicBezTo>
                  <a:pt x="-1798" y="307599"/>
                  <a:pt x="35044" y="202943"/>
                  <a:pt x="0" y="73919"/>
                </a:cubicBezTo>
                <a:close/>
              </a:path>
              <a:path w="766213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159072" y="-10687"/>
                  <a:pt x="312776" y="3393"/>
                  <a:pt x="395474" y="0"/>
                </a:cubicBezTo>
                <a:cubicBezTo>
                  <a:pt x="478173" y="-3393"/>
                  <a:pt x="587430" y="5216"/>
                  <a:pt x="692294" y="0"/>
                </a:cubicBezTo>
                <a:cubicBezTo>
                  <a:pt x="727038" y="-3327"/>
                  <a:pt x="772836" y="36260"/>
                  <a:pt x="766213" y="73919"/>
                </a:cubicBezTo>
                <a:cubicBezTo>
                  <a:pt x="770340" y="145529"/>
                  <a:pt x="758341" y="295740"/>
                  <a:pt x="766213" y="369585"/>
                </a:cubicBezTo>
                <a:cubicBezTo>
                  <a:pt x="769650" y="404815"/>
                  <a:pt x="724485" y="451090"/>
                  <a:pt x="692294" y="443504"/>
                </a:cubicBezTo>
                <a:cubicBezTo>
                  <a:pt x="622380" y="476277"/>
                  <a:pt x="531507" y="430564"/>
                  <a:pt x="383107" y="443504"/>
                </a:cubicBezTo>
                <a:cubicBezTo>
                  <a:pt x="234707" y="456444"/>
                  <a:pt x="170829" y="411535"/>
                  <a:pt x="73919" y="443504"/>
                </a:cubicBezTo>
                <a:cubicBezTo>
                  <a:pt x="22335" y="442889"/>
                  <a:pt x="3398" y="401092"/>
                  <a:pt x="0" y="369585"/>
                </a:cubicBezTo>
                <a:cubicBezTo>
                  <a:pt x="-13618" y="269906"/>
                  <a:pt x="29487" y="143979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 M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77D78B8-DAB9-F7CB-B5FD-8E24E50C8FC2}"/>
              </a:ext>
            </a:extLst>
          </p:cNvPr>
          <p:cNvSpPr/>
          <p:nvPr/>
        </p:nvSpPr>
        <p:spPr>
          <a:xfrm>
            <a:off x="325477" y="1603766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Market 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Price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9EE0068-E83C-F447-6734-D9FBB50087A6}"/>
              </a:ext>
            </a:extLst>
          </p:cNvPr>
          <p:cNvSpPr/>
          <p:nvPr/>
        </p:nvSpPr>
        <p:spPr>
          <a:xfrm>
            <a:off x="3302064" y="1682743"/>
            <a:ext cx="766213" cy="396790"/>
          </a:xfrm>
          <a:custGeom>
            <a:avLst/>
            <a:gdLst>
              <a:gd name="connsiteX0" fmla="*/ 0 w 766213"/>
              <a:gd name="connsiteY0" fmla="*/ 66133 h 396790"/>
              <a:gd name="connsiteX1" fmla="*/ 66133 w 766213"/>
              <a:gd name="connsiteY1" fmla="*/ 0 h 396790"/>
              <a:gd name="connsiteX2" fmla="*/ 383107 w 766213"/>
              <a:gd name="connsiteY2" fmla="*/ 0 h 396790"/>
              <a:gd name="connsiteX3" fmla="*/ 700080 w 766213"/>
              <a:gd name="connsiteY3" fmla="*/ 0 h 396790"/>
              <a:gd name="connsiteX4" fmla="*/ 766213 w 766213"/>
              <a:gd name="connsiteY4" fmla="*/ 66133 h 396790"/>
              <a:gd name="connsiteX5" fmla="*/ 766213 w 766213"/>
              <a:gd name="connsiteY5" fmla="*/ 330657 h 396790"/>
              <a:gd name="connsiteX6" fmla="*/ 700080 w 766213"/>
              <a:gd name="connsiteY6" fmla="*/ 396790 h 396790"/>
              <a:gd name="connsiteX7" fmla="*/ 376767 w 766213"/>
              <a:gd name="connsiteY7" fmla="*/ 396790 h 396790"/>
              <a:gd name="connsiteX8" fmla="*/ 66133 w 766213"/>
              <a:gd name="connsiteY8" fmla="*/ 396790 h 396790"/>
              <a:gd name="connsiteX9" fmla="*/ 0 w 766213"/>
              <a:gd name="connsiteY9" fmla="*/ 330657 h 396790"/>
              <a:gd name="connsiteX10" fmla="*/ 0 w 766213"/>
              <a:gd name="connsiteY10" fmla="*/ 66133 h 3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396790" fill="none" extrusionOk="0">
                <a:moveTo>
                  <a:pt x="0" y="66133"/>
                </a:moveTo>
                <a:cubicBezTo>
                  <a:pt x="1915" y="31954"/>
                  <a:pt x="35400" y="-5071"/>
                  <a:pt x="66133" y="0"/>
                </a:cubicBezTo>
                <a:cubicBezTo>
                  <a:pt x="130408" y="-14272"/>
                  <a:pt x="232324" y="17925"/>
                  <a:pt x="383107" y="0"/>
                </a:cubicBezTo>
                <a:cubicBezTo>
                  <a:pt x="533890" y="-17925"/>
                  <a:pt x="627277" y="14505"/>
                  <a:pt x="700080" y="0"/>
                </a:cubicBezTo>
                <a:cubicBezTo>
                  <a:pt x="732503" y="-8360"/>
                  <a:pt x="766972" y="19343"/>
                  <a:pt x="766213" y="66133"/>
                </a:cubicBezTo>
                <a:cubicBezTo>
                  <a:pt x="782121" y="183209"/>
                  <a:pt x="758628" y="256255"/>
                  <a:pt x="766213" y="330657"/>
                </a:cubicBezTo>
                <a:cubicBezTo>
                  <a:pt x="761694" y="367367"/>
                  <a:pt x="739397" y="391756"/>
                  <a:pt x="700080" y="396790"/>
                </a:cubicBezTo>
                <a:cubicBezTo>
                  <a:pt x="576907" y="419955"/>
                  <a:pt x="463169" y="370452"/>
                  <a:pt x="376767" y="396790"/>
                </a:cubicBezTo>
                <a:cubicBezTo>
                  <a:pt x="290365" y="423128"/>
                  <a:pt x="133776" y="386663"/>
                  <a:pt x="66133" y="396790"/>
                </a:cubicBezTo>
                <a:cubicBezTo>
                  <a:pt x="29312" y="388787"/>
                  <a:pt x="5329" y="368292"/>
                  <a:pt x="0" y="330657"/>
                </a:cubicBezTo>
                <a:cubicBezTo>
                  <a:pt x="-30276" y="210901"/>
                  <a:pt x="30309" y="132279"/>
                  <a:pt x="0" y="66133"/>
                </a:cubicBezTo>
                <a:close/>
              </a:path>
              <a:path w="766213" h="396790" stroke="0" extrusionOk="0">
                <a:moveTo>
                  <a:pt x="0" y="66133"/>
                </a:moveTo>
                <a:cubicBezTo>
                  <a:pt x="-6850" y="25384"/>
                  <a:pt x="24847" y="1787"/>
                  <a:pt x="66133" y="0"/>
                </a:cubicBezTo>
                <a:cubicBezTo>
                  <a:pt x="204719" y="-31005"/>
                  <a:pt x="318314" y="29560"/>
                  <a:pt x="395785" y="0"/>
                </a:cubicBezTo>
                <a:cubicBezTo>
                  <a:pt x="473256" y="-29560"/>
                  <a:pt x="634428" y="22725"/>
                  <a:pt x="700080" y="0"/>
                </a:cubicBezTo>
                <a:cubicBezTo>
                  <a:pt x="728803" y="-4268"/>
                  <a:pt x="769575" y="31215"/>
                  <a:pt x="766213" y="66133"/>
                </a:cubicBezTo>
                <a:cubicBezTo>
                  <a:pt x="771995" y="167897"/>
                  <a:pt x="763635" y="229588"/>
                  <a:pt x="766213" y="330657"/>
                </a:cubicBezTo>
                <a:cubicBezTo>
                  <a:pt x="770593" y="360053"/>
                  <a:pt x="731268" y="401479"/>
                  <a:pt x="700080" y="396790"/>
                </a:cubicBezTo>
                <a:cubicBezTo>
                  <a:pt x="613275" y="428663"/>
                  <a:pt x="537709" y="376274"/>
                  <a:pt x="383107" y="396790"/>
                </a:cubicBezTo>
                <a:cubicBezTo>
                  <a:pt x="228505" y="417306"/>
                  <a:pt x="189451" y="362956"/>
                  <a:pt x="66133" y="396790"/>
                </a:cubicBezTo>
                <a:cubicBezTo>
                  <a:pt x="28615" y="396733"/>
                  <a:pt x="986" y="364478"/>
                  <a:pt x="0" y="330657"/>
                </a:cubicBezTo>
                <a:cubicBezTo>
                  <a:pt x="-27884" y="256951"/>
                  <a:pt x="7740" y="127251"/>
                  <a:pt x="0" y="6613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800 M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1B199AA-6790-105F-C3F1-A052581A3BB9}"/>
              </a:ext>
            </a:extLst>
          </p:cNvPr>
          <p:cNvSpPr/>
          <p:nvPr/>
        </p:nvSpPr>
        <p:spPr>
          <a:xfrm>
            <a:off x="6961768" y="3012344"/>
            <a:ext cx="766213" cy="396790"/>
          </a:xfrm>
          <a:custGeom>
            <a:avLst/>
            <a:gdLst>
              <a:gd name="connsiteX0" fmla="*/ 0 w 766213"/>
              <a:gd name="connsiteY0" fmla="*/ 66133 h 396790"/>
              <a:gd name="connsiteX1" fmla="*/ 66133 w 766213"/>
              <a:gd name="connsiteY1" fmla="*/ 0 h 396790"/>
              <a:gd name="connsiteX2" fmla="*/ 383107 w 766213"/>
              <a:gd name="connsiteY2" fmla="*/ 0 h 396790"/>
              <a:gd name="connsiteX3" fmla="*/ 700080 w 766213"/>
              <a:gd name="connsiteY3" fmla="*/ 0 h 396790"/>
              <a:gd name="connsiteX4" fmla="*/ 766213 w 766213"/>
              <a:gd name="connsiteY4" fmla="*/ 66133 h 396790"/>
              <a:gd name="connsiteX5" fmla="*/ 766213 w 766213"/>
              <a:gd name="connsiteY5" fmla="*/ 330657 h 396790"/>
              <a:gd name="connsiteX6" fmla="*/ 700080 w 766213"/>
              <a:gd name="connsiteY6" fmla="*/ 396790 h 396790"/>
              <a:gd name="connsiteX7" fmla="*/ 376767 w 766213"/>
              <a:gd name="connsiteY7" fmla="*/ 396790 h 396790"/>
              <a:gd name="connsiteX8" fmla="*/ 66133 w 766213"/>
              <a:gd name="connsiteY8" fmla="*/ 396790 h 396790"/>
              <a:gd name="connsiteX9" fmla="*/ 0 w 766213"/>
              <a:gd name="connsiteY9" fmla="*/ 330657 h 396790"/>
              <a:gd name="connsiteX10" fmla="*/ 0 w 766213"/>
              <a:gd name="connsiteY10" fmla="*/ 66133 h 3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396790" fill="none" extrusionOk="0">
                <a:moveTo>
                  <a:pt x="0" y="66133"/>
                </a:moveTo>
                <a:cubicBezTo>
                  <a:pt x="1915" y="31954"/>
                  <a:pt x="35400" y="-5071"/>
                  <a:pt x="66133" y="0"/>
                </a:cubicBezTo>
                <a:cubicBezTo>
                  <a:pt x="130408" y="-14272"/>
                  <a:pt x="232324" y="17925"/>
                  <a:pt x="383107" y="0"/>
                </a:cubicBezTo>
                <a:cubicBezTo>
                  <a:pt x="533890" y="-17925"/>
                  <a:pt x="627277" y="14505"/>
                  <a:pt x="700080" y="0"/>
                </a:cubicBezTo>
                <a:cubicBezTo>
                  <a:pt x="732503" y="-8360"/>
                  <a:pt x="766972" y="19343"/>
                  <a:pt x="766213" y="66133"/>
                </a:cubicBezTo>
                <a:cubicBezTo>
                  <a:pt x="782121" y="183209"/>
                  <a:pt x="758628" y="256255"/>
                  <a:pt x="766213" y="330657"/>
                </a:cubicBezTo>
                <a:cubicBezTo>
                  <a:pt x="761694" y="367367"/>
                  <a:pt x="739397" y="391756"/>
                  <a:pt x="700080" y="396790"/>
                </a:cubicBezTo>
                <a:cubicBezTo>
                  <a:pt x="576907" y="419955"/>
                  <a:pt x="463169" y="370452"/>
                  <a:pt x="376767" y="396790"/>
                </a:cubicBezTo>
                <a:cubicBezTo>
                  <a:pt x="290365" y="423128"/>
                  <a:pt x="133776" y="386663"/>
                  <a:pt x="66133" y="396790"/>
                </a:cubicBezTo>
                <a:cubicBezTo>
                  <a:pt x="29312" y="388787"/>
                  <a:pt x="5329" y="368292"/>
                  <a:pt x="0" y="330657"/>
                </a:cubicBezTo>
                <a:cubicBezTo>
                  <a:pt x="-30276" y="210901"/>
                  <a:pt x="30309" y="132279"/>
                  <a:pt x="0" y="66133"/>
                </a:cubicBezTo>
                <a:close/>
              </a:path>
              <a:path w="766213" h="396790" stroke="0" extrusionOk="0">
                <a:moveTo>
                  <a:pt x="0" y="66133"/>
                </a:moveTo>
                <a:cubicBezTo>
                  <a:pt x="-6850" y="25384"/>
                  <a:pt x="24847" y="1787"/>
                  <a:pt x="66133" y="0"/>
                </a:cubicBezTo>
                <a:cubicBezTo>
                  <a:pt x="204719" y="-31005"/>
                  <a:pt x="318314" y="29560"/>
                  <a:pt x="395785" y="0"/>
                </a:cubicBezTo>
                <a:cubicBezTo>
                  <a:pt x="473256" y="-29560"/>
                  <a:pt x="634428" y="22725"/>
                  <a:pt x="700080" y="0"/>
                </a:cubicBezTo>
                <a:cubicBezTo>
                  <a:pt x="728803" y="-4268"/>
                  <a:pt x="769575" y="31215"/>
                  <a:pt x="766213" y="66133"/>
                </a:cubicBezTo>
                <a:cubicBezTo>
                  <a:pt x="771995" y="167897"/>
                  <a:pt x="763635" y="229588"/>
                  <a:pt x="766213" y="330657"/>
                </a:cubicBezTo>
                <a:cubicBezTo>
                  <a:pt x="770593" y="360053"/>
                  <a:pt x="731268" y="401479"/>
                  <a:pt x="700080" y="396790"/>
                </a:cubicBezTo>
                <a:cubicBezTo>
                  <a:pt x="613275" y="428663"/>
                  <a:pt x="537709" y="376274"/>
                  <a:pt x="383107" y="396790"/>
                </a:cubicBezTo>
                <a:cubicBezTo>
                  <a:pt x="228505" y="417306"/>
                  <a:pt x="189451" y="362956"/>
                  <a:pt x="66133" y="396790"/>
                </a:cubicBezTo>
                <a:cubicBezTo>
                  <a:pt x="28615" y="396733"/>
                  <a:pt x="986" y="364478"/>
                  <a:pt x="0" y="330657"/>
                </a:cubicBezTo>
                <a:cubicBezTo>
                  <a:pt x="-27884" y="256951"/>
                  <a:pt x="7740" y="127251"/>
                  <a:pt x="0" y="6613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 M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EAB6B1B-3C0A-B143-E998-696ECF644170}"/>
              </a:ext>
            </a:extLst>
          </p:cNvPr>
          <p:cNvSpPr/>
          <p:nvPr/>
        </p:nvSpPr>
        <p:spPr>
          <a:xfrm>
            <a:off x="10883389" y="4370879"/>
            <a:ext cx="766213" cy="396790"/>
          </a:xfrm>
          <a:custGeom>
            <a:avLst/>
            <a:gdLst>
              <a:gd name="connsiteX0" fmla="*/ 0 w 766213"/>
              <a:gd name="connsiteY0" fmla="*/ 66133 h 396790"/>
              <a:gd name="connsiteX1" fmla="*/ 66133 w 766213"/>
              <a:gd name="connsiteY1" fmla="*/ 0 h 396790"/>
              <a:gd name="connsiteX2" fmla="*/ 383107 w 766213"/>
              <a:gd name="connsiteY2" fmla="*/ 0 h 396790"/>
              <a:gd name="connsiteX3" fmla="*/ 700080 w 766213"/>
              <a:gd name="connsiteY3" fmla="*/ 0 h 396790"/>
              <a:gd name="connsiteX4" fmla="*/ 766213 w 766213"/>
              <a:gd name="connsiteY4" fmla="*/ 66133 h 396790"/>
              <a:gd name="connsiteX5" fmla="*/ 766213 w 766213"/>
              <a:gd name="connsiteY5" fmla="*/ 330657 h 396790"/>
              <a:gd name="connsiteX6" fmla="*/ 700080 w 766213"/>
              <a:gd name="connsiteY6" fmla="*/ 396790 h 396790"/>
              <a:gd name="connsiteX7" fmla="*/ 376767 w 766213"/>
              <a:gd name="connsiteY7" fmla="*/ 396790 h 396790"/>
              <a:gd name="connsiteX8" fmla="*/ 66133 w 766213"/>
              <a:gd name="connsiteY8" fmla="*/ 396790 h 396790"/>
              <a:gd name="connsiteX9" fmla="*/ 0 w 766213"/>
              <a:gd name="connsiteY9" fmla="*/ 330657 h 396790"/>
              <a:gd name="connsiteX10" fmla="*/ 0 w 766213"/>
              <a:gd name="connsiteY10" fmla="*/ 66133 h 3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396790" fill="none" extrusionOk="0">
                <a:moveTo>
                  <a:pt x="0" y="66133"/>
                </a:moveTo>
                <a:cubicBezTo>
                  <a:pt x="1915" y="31954"/>
                  <a:pt x="35400" y="-5071"/>
                  <a:pt x="66133" y="0"/>
                </a:cubicBezTo>
                <a:cubicBezTo>
                  <a:pt x="130408" y="-14272"/>
                  <a:pt x="232324" y="17925"/>
                  <a:pt x="383107" y="0"/>
                </a:cubicBezTo>
                <a:cubicBezTo>
                  <a:pt x="533890" y="-17925"/>
                  <a:pt x="627277" y="14505"/>
                  <a:pt x="700080" y="0"/>
                </a:cubicBezTo>
                <a:cubicBezTo>
                  <a:pt x="732503" y="-8360"/>
                  <a:pt x="766972" y="19343"/>
                  <a:pt x="766213" y="66133"/>
                </a:cubicBezTo>
                <a:cubicBezTo>
                  <a:pt x="782121" y="183209"/>
                  <a:pt x="758628" y="256255"/>
                  <a:pt x="766213" y="330657"/>
                </a:cubicBezTo>
                <a:cubicBezTo>
                  <a:pt x="761694" y="367367"/>
                  <a:pt x="739397" y="391756"/>
                  <a:pt x="700080" y="396790"/>
                </a:cubicBezTo>
                <a:cubicBezTo>
                  <a:pt x="576907" y="419955"/>
                  <a:pt x="463169" y="370452"/>
                  <a:pt x="376767" y="396790"/>
                </a:cubicBezTo>
                <a:cubicBezTo>
                  <a:pt x="290365" y="423128"/>
                  <a:pt x="133776" y="386663"/>
                  <a:pt x="66133" y="396790"/>
                </a:cubicBezTo>
                <a:cubicBezTo>
                  <a:pt x="29312" y="388787"/>
                  <a:pt x="5329" y="368292"/>
                  <a:pt x="0" y="330657"/>
                </a:cubicBezTo>
                <a:cubicBezTo>
                  <a:pt x="-30276" y="210901"/>
                  <a:pt x="30309" y="132279"/>
                  <a:pt x="0" y="66133"/>
                </a:cubicBezTo>
                <a:close/>
              </a:path>
              <a:path w="766213" h="396790" stroke="0" extrusionOk="0">
                <a:moveTo>
                  <a:pt x="0" y="66133"/>
                </a:moveTo>
                <a:cubicBezTo>
                  <a:pt x="-6850" y="25384"/>
                  <a:pt x="24847" y="1787"/>
                  <a:pt x="66133" y="0"/>
                </a:cubicBezTo>
                <a:cubicBezTo>
                  <a:pt x="204719" y="-31005"/>
                  <a:pt x="318314" y="29560"/>
                  <a:pt x="395785" y="0"/>
                </a:cubicBezTo>
                <a:cubicBezTo>
                  <a:pt x="473256" y="-29560"/>
                  <a:pt x="634428" y="22725"/>
                  <a:pt x="700080" y="0"/>
                </a:cubicBezTo>
                <a:cubicBezTo>
                  <a:pt x="728803" y="-4268"/>
                  <a:pt x="769575" y="31215"/>
                  <a:pt x="766213" y="66133"/>
                </a:cubicBezTo>
                <a:cubicBezTo>
                  <a:pt x="771995" y="167897"/>
                  <a:pt x="763635" y="229588"/>
                  <a:pt x="766213" y="330657"/>
                </a:cubicBezTo>
                <a:cubicBezTo>
                  <a:pt x="770593" y="360053"/>
                  <a:pt x="731268" y="401479"/>
                  <a:pt x="700080" y="396790"/>
                </a:cubicBezTo>
                <a:cubicBezTo>
                  <a:pt x="613275" y="428663"/>
                  <a:pt x="537709" y="376274"/>
                  <a:pt x="383107" y="396790"/>
                </a:cubicBezTo>
                <a:cubicBezTo>
                  <a:pt x="228505" y="417306"/>
                  <a:pt x="189451" y="362956"/>
                  <a:pt x="66133" y="396790"/>
                </a:cubicBezTo>
                <a:cubicBezTo>
                  <a:pt x="28615" y="396733"/>
                  <a:pt x="986" y="364478"/>
                  <a:pt x="0" y="330657"/>
                </a:cubicBezTo>
                <a:cubicBezTo>
                  <a:pt x="-27884" y="256951"/>
                  <a:pt x="7740" y="127251"/>
                  <a:pt x="0" y="6613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  M</a:t>
            </a:r>
          </a:p>
        </p:txBody>
      </p:sp>
    </p:spTree>
    <p:extLst>
      <p:ext uri="{BB962C8B-B14F-4D97-AF65-F5344CB8AC3E}">
        <p14:creationId xmlns:p14="http://schemas.microsoft.com/office/powerpoint/2010/main" val="1004544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848725" y="85104"/>
            <a:ext cx="2781300" cy="399590"/>
          </a:xfrm>
          <a:custGeom>
            <a:avLst/>
            <a:gdLst>
              <a:gd name="connsiteX0" fmla="*/ 0 w 2781300"/>
              <a:gd name="connsiteY0" fmla="*/ 66600 h 399590"/>
              <a:gd name="connsiteX1" fmla="*/ 66600 w 2781300"/>
              <a:gd name="connsiteY1" fmla="*/ 0 h 399590"/>
              <a:gd name="connsiteX2" fmla="*/ 728625 w 2781300"/>
              <a:gd name="connsiteY2" fmla="*/ 0 h 399590"/>
              <a:gd name="connsiteX3" fmla="*/ 1443612 w 2781300"/>
              <a:gd name="connsiteY3" fmla="*/ 0 h 399590"/>
              <a:gd name="connsiteX4" fmla="*/ 2714700 w 2781300"/>
              <a:gd name="connsiteY4" fmla="*/ 0 h 399590"/>
              <a:gd name="connsiteX5" fmla="*/ 2781300 w 2781300"/>
              <a:gd name="connsiteY5" fmla="*/ 66600 h 399590"/>
              <a:gd name="connsiteX6" fmla="*/ 2781300 w 2781300"/>
              <a:gd name="connsiteY6" fmla="*/ 332990 h 399590"/>
              <a:gd name="connsiteX7" fmla="*/ 2714700 w 2781300"/>
              <a:gd name="connsiteY7" fmla="*/ 399590 h 399590"/>
              <a:gd name="connsiteX8" fmla="*/ 2026194 w 2781300"/>
              <a:gd name="connsiteY8" fmla="*/ 399590 h 399590"/>
              <a:gd name="connsiteX9" fmla="*/ 1337688 w 2781300"/>
              <a:gd name="connsiteY9" fmla="*/ 399590 h 399590"/>
              <a:gd name="connsiteX10" fmla="*/ 755106 w 2781300"/>
              <a:gd name="connsiteY10" fmla="*/ 399590 h 399590"/>
              <a:gd name="connsiteX11" fmla="*/ 66600 w 2781300"/>
              <a:gd name="connsiteY11" fmla="*/ 399590 h 399590"/>
              <a:gd name="connsiteX12" fmla="*/ 0 w 2781300"/>
              <a:gd name="connsiteY12" fmla="*/ 332990 h 399590"/>
              <a:gd name="connsiteX13" fmla="*/ 0 w 2781300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1300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29087" y="26669"/>
                  <a:pt x="563457" y="21507"/>
                  <a:pt x="728625" y="0"/>
                </a:cubicBezTo>
                <a:cubicBezTo>
                  <a:pt x="893793" y="-21507"/>
                  <a:pt x="1274538" y="-24215"/>
                  <a:pt x="1443612" y="0"/>
                </a:cubicBezTo>
                <a:cubicBezTo>
                  <a:pt x="1612686" y="24215"/>
                  <a:pt x="2184359" y="15904"/>
                  <a:pt x="2714700" y="0"/>
                </a:cubicBezTo>
                <a:cubicBezTo>
                  <a:pt x="2748938" y="3418"/>
                  <a:pt x="2781054" y="25716"/>
                  <a:pt x="2781300" y="66600"/>
                </a:cubicBezTo>
                <a:cubicBezTo>
                  <a:pt x="2781918" y="163177"/>
                  <a:pt x="2787251" y="233743"/>
                  <a:pt x="2781300" y="332990"/>
                </a:cubicBezTo>
                <a:cubicBezTo>
                  <a:pt x="2775143" y="368193"/>
                  <a:pt x="2750664" y="398983"/>
                  <a:pt x="2714700" y="399590"/>
                </a:cubicBezTo>
                <a:cubicBezTo>
                  <a:pt x="2557780" y="425309"/>
                  <a:pt x="2324261" y="382390"/>
                  <a:pt x="2026194" y="399590"/>
                </a:cubicBezTo>
                <a:cubicBezTo>
                  <a:pt x="1728127" y="416790"/>
                  <a:pt x="1517181" y="417553"/>
                  <a:pt x="1337688" y="399590"/>
                </a:cubicBezTo>
                <a:cubicBezTo>
                  <a:pt x="1158195" y="381627"/>
                  <a:pt x="885923" y="418397"/>
                  <a:pt x="755106" y="399590"/>
                </a:cubicBezTo>
                <a:cubicBezTo>
                  <a:pt x="624289" y="380783"/>
                  <a:pt x="350512" y="430049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القيمة السوقية - والدفترية</a:t>
            </a:r>
            <a:endParaRPr lang="en-US" sz="14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37C432-8D7B-E125-9322-F7C953A667A4}"/>
              </a:ext>
            </a:extLst>
          </p:cNvPr>
          <p:cNvSpPr/>
          <p:nvPr/>
        </p:nvSpPr>
        <p:spPr>
          <a:xfrm>
            <a:off x="2665085" y="211368"/>
            <a:ext cx="5739124" cy="670867"/>
          </a:xfrm>
          <a:custGeom>
            <a:avLst/>
            <a:gdLst>
              <a:gd name="connsiteX0" fmla="*/ 0 w 5739124"/>
              <a:gd name="connsiteY0" fmla="*/ 111813 h 670867"/>
              <a:gd name="connsiteX1" fmla="*/ 111813 w 5739124"/>
              <a:gd name="connsiteY1" fmla="*/ 0 h 670867"/>
              <a:gd name="connsiteX2" fmla="*/ 608208 w 5739124"/>
              <a:gd name="connsiteY2" fmla="*/ 0 h 670867"/>
              <a:gd name="connsiteX3" fmla="*/ 994293 w 5739124"/>
              <a:gd name="connsiteY3" fmla="*/ 0 h 670867"/>
              <a:gd name="connsiteX4" fmla="*/ 1600997 w 5739124"/>
              <a:gd name="connsiteY4" fmla="*/ 0 h 670867"/>
              <a:gd name="connsiteX5" fmla="*/ 2042237 w 5739124"/>
              <a:gd name="connsiteY5" fmla="*/ 0 h 670867"/>
              <a:gd name="connsiteX6" fmla="*/ 2428322 w 5739124"/>
              <a:gd name="connsiteY6" fmla="*/ 0 h 670867"/>
              <a:gd name="connsiteX7" fmla="*/ 2869562 w 5739124"/>
              <a:gd name="connsiteY7" fmla="*/ 0 h 670867"/>
              <a:gd name="connsiteX8" fmla="*/ 3476267 w 5739124"/>
              <a:gd name="connsiteY8" fmla="*/ 0 h 670867"/>
              <a:gd name="connsiteX9" fmla="*/ 3917507 w 5739124"/>
              <a:gd name="connsiteY9" fmla="*/ 0 h 670867"/>
              <a:gd name="connsiteX10" fmla="*/ 4303591 w 5739124"/>
              <a:gd name="connsiteY10" fmla="*/ 0 h 670867"/>
              <a:gd name="connsiteX11" fmla="*/ 4744831 w 5739124"/>
              <a:gd name="connsiteY11" fmla="*/ 0 h 670867"/>
              <a:gd name="connsiteX12" fmla="*/ 5627311 w 5739124"/>
              <a:gd name="connsiteY12" fmla="*/ 0 h 670867"/>
              <a:gd name="connsiteX13" fmla="*/ 5739124 w 5739124"/>
              <a:gd name="connsiteY13" fmla="*/ 111813 h 670867"/>
              <a:gd name="connsiteX14" fmla="*/ 5739124 w 5739124"/>
              <a:gd name="connsiteY14" fmla="*/ 559054 h 670867"/>
              <a:gd name="connsiteX15" fmla="*/ 5627311 w 5739124"/>
              <a:gd name="connsiteY15" fmla="*/ 670867 h 670867"/>
              <a:gd name="connsiteX16" fmla="*/ 5241226 w 5739124"/>
              <a:gd name="connsiteY16" fmla="*/ 670867 h 670867"/>
              <a:gd name="connsiteX17" fmla="*/ 4744831 w 5739124"/>
              <a:gd name="connsiteY17" fmla="*/ 670867 h 670867"/>
              <a:gd name="connsiteX18" fmla="*/ 4138127 w 5739124"/>
              <a:gd name="connsiteY18" fmla="*/ 670867 h 670867"/>
              <a:gd name="connsiteX19" fmla="*/ 3696887 w 5739124"/>
              <a:gd name="connsiteY19" fmla="*/ 670867 h 670867"/>
              <a:gd name="connsiteX20" fmla="*/ 3145337 w 5739124"/>
              <a:gd name="connsiteY20" fmla="*/ 670867 h 670867"/>
              <a:gd name="connsiteX21" fmla="*/ 2759252 w 5739124"/>
              <a:gd name="connsiteY21" fmla="*/ 670867 h 670867"/>
              <a:gd name="connsiteX22" fmla="*/ 2097392 w 5739124"/>
              <a:gd name="connsiteY22" fmla="*/ 670867 h 670867"/>
              <a:gd name="connsiteX23" fmla="*/ 1545842 w 5739124"/>
              <a:gd name="connsiteY23" fmla="*/ 670867 h 670867"/>
              <a:gd name="connsiteX24" fmla="*/ 883983 w 5739124"/>
              <a:gd name="connsiteY24" fmla="*/ 670867 h 670867"/>
              <a:gd name="connsiteX25" fmla="*/ 111813 w 5739124"/>
              <a:gd name="connsiteY25" fmla="*/ 670867 h 670867"/>
              <a:gd name="connsiteX26" fmla="*/ 0 w 5739124"/>
              <a:gd name="connsiteY26" fmla="*/ 559054 h 670867"/>
              <a:gd name="connsiteX27" fmla="*/ 0 w 5739124"/>
              <a:gd name="connsiteY27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39124" h="670867" fill="none" extrusionOk="0">
                <a:moveTo>
                  <a:pt x="0" y="111813"/>
                </a:moveTo>
                <a:cubicBezTo>
                  <a:pt x="-485" y="39998"/>
                  <a:pt x="55791" y="3610"/>
                  <a:pt x="111813" y="0"/>
                </a:cubicBezTo>
                <a:cubicBezTo>
                  <a:pt x="277854" y="-28587"/>
                  <a:pt x="502394" y="17307"/>
                  <a:pt x="608208" y="0"/>
                </a:cubicBezTo>
                <a:cubicBezTo>
                  <a:pt x="714022" y="-17307"/>
                  <a:pt x="889953" y="35168"/>
                  <a:pt x="994293" y="0"/>
                </a:cubicBezTo>
                <a:cubicBezTo>
                  <a:pt x="1098633" y="-35168"/>
                  <a:pt x="1326699" y="39882"/>
                  <a:pt x="1600997" y="0"/>
                </a:cubicBezTo>
                <a:cubicBezTo>
                  <a:pt x="1875295" y="-39882"/>
                  <a:pt x="1855425" y="5796"/>
                  <a:pt x="2042237" y="0"/>
                </a:cubicBezTo>
                <a:cubicBezTo>
                  <a:pt x="2229049" y="-5796"/>
                  <a:pt x="2341567" y="45742"/>
                  <a:pt x="2428322" y="0"/>
                </a:cubicBezTo>
                <a:cubicBezTo>
                  <a:pt x="2515077" y="-45742"/>
                  <a:pt x="2766397" y="18032"/>
                  <a:pt x="2869562" y="0"/>
                </a:cubicBezTo>
                <a:cubicBezTo>
                  <a:pt x="2972727" y="-18032"/>
                  <a:pt x="3265266" y="16128"/>
                  <a:pt x="3476267" y="0"/>
                </a:cubicBezTo>
                <a:cubicBezTo>
                  <a:pt x="3687269" y="-16128"/>
                  <a:pt x="3715359" y="2419"/>
                  <a:pt x="3917507" y="0"/>
                </a:cubicBezTo>
                <a:cubicBezTo>
                  <a:pt x="4119655" y="-2419"/>
                  <a:pt x="4185966" y="11110"/>
                  <a:pt x="4303591" y="0"/>
                </a:cubicBezTo>
                <a:cubicBezTo>
                  <a:pt x="4421216" y="-11110"/>
                  <a:pt x="4592103" y="38581"/>
                  <a:pt x="4744831" y="0"/>
                </a:cubicBezTo>
                <a:cubicBezTo>
                  <a:pt x="4897559" y="-38581"/>
                  <a:pt x="5251597" y="25056"/>
                  <a:pt x="5627311" y="0"/>
                </a:cubicBezTo>
                <a:cubicBezTo>
                  <a:pt x="5680152" y="1068"/>
                  <a:pt x="5743993" y="55174"/>
                  <a:pt x="5739124" y="111813"/>
                </a:cubicBezTo>
                <a:cubicBezTo>
                  <a:pt x="5755639" y="202246"/>
                  <a:pt x="5734650" y="453092"/>
                  <a:pt x="5739124" y="559054"/>
                </a:cubicBezTo>
                <a:cubicBezTo>
                  <a:pt x="5736503" y="616125"/>
                  <a:pt x="5684248" y="673105"/>
                  <a:pt x="5627311" y="670867"/>
                </a:cubicBezTo>
                <a:cubicBezTo>
                  <a:pt x="5458569" y="705684"/>
                  <a:pt x="5323320" y="627217"/>
                  <a:pt x="5241226" y="670867"/>
                </a:cubicBezTo>
                <a:cubicBezTo>
                  <a:pt x="5159133" y="714517"/>
                  <a:pt x="4852651" y="636910"/>
                  <a:pt x="4744831" y="670867"/>
                </a:cubicBezTo>
                <a:cubicBezTo>
                  <a:pt x="4637011" y="704824"/>
                  <a:pt x="4396292" y="665537"/>
                  <a:pt x="4138127" y="670867"/>
                </a:cubicBezTo>
                <a:cubicBezTo>
                  <a:pt x="3879962" y="676197"/>
                  <a:pt x="3835020" y="660927"/>
                  <a:pt x="3696887" y="670867"/>
                </a:cubicBezTo>
                <a:cubicBezTo>
                  <a:pt x="3558754" y="680807"/>
                  <a:pt x="3346897" y="652246"/>
                  <a:pt x="3145337" y="670867"/>
                </a:cubicBezTo>
                <a:cubicBezTo>
                  <a:pt x="2943777" y="689488"/>
                  <a:pt x="2903124" y="670077"/>
                  <a:pt x="2759252" y="670867"/>
                </a:cubicBezTo>
                <a:cubicBezTo>
                  <a:pt x="2615381" y="671657"/>
                  <a:pt x="2372985" y="645123"/>
                  <a:pt x="2097392" y="670867"/>
                </a:cubicBezTo>
                <a:cubicBezTo>
                  <a:pt x="1821799" y="696611"/>
                  <a:pt x="1738909" y="642321"/>
                  <a:pt x="1545842" y="670867"/>
                </a:cubicBezTo>
                <a:cubicBezTo>
                  <a:pt x="1352775" y="699413"/>
                  <a:pt x="1069938" y="612163"/>
                  <a:pt x="883983" y="670867"/>
                </a:cubicBezTo>
                <a:cubicBezTo>
                  <a:pt x="698028" y="729571"/>
                  <a:pt x="476699" y="645049"/>
                  <a:pt x="111813" y="670867"/>
                </a:cubicBezTo>
                <a:cubicBezTo>
                  <a:pt x="44146" y="664530"/>
                  <a:pt x="10160" y="628988"/>
                  <a:pt x="0" y="559054"/>
                </a:cubicBezTo>
                <a:cubicBezTo>
                  <a:pt x="-32528" y="396618"/>
                  <a:pt x="16938" y="233173"/>
                  <a:pt x="0" y="111813"/>
                </a:cubicBezTo>
                <a:close/>
              </a:path>
              <a:path w="5739124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47272" y="-50263"/>
                  <a:pt x="596827" y="4469"/>
                  <a:pt x="773673" y="0"/>
                </a:cubicBezTo>
                <a:cubicBezTo>
                  <a:pt x="950519" y="-4469"/>
                  <a:pt x="1064450" y="4795"/>
                  <a:pt x="1270068" y="0"/>
                </a:cubicBezTo>
                <a:cubicBezTo>
                  <a:pt x="1475686" y="-4795"/>
                  <a:pt x="1590684" y="23543"/>
                  <a:pt x="1711307" y="0"/>
                </a:cubicBezTo>
                <a:cubicBezTo>
                  <a:pt x="1831930" y="-23543"/>
                  <a:pt x="2129653" y="37582"/>
                  <a:pt x="2318012" y="0"/>
                </a:cubicBezTo>
                <a:cubicBezTo>
                  <a:pt x="2506372" y="-37582"/>
                  <a:pt x="2661870" y="57000"/>
                  <a:pt x="2814407" y="0"/>
                </a:cubicBezTo>
                <a:cubicBezTo>
                  <a:pt x="2966945" y="-57000"/>
                  <a:pt x="3299754" y="73871"/>
                  <a:pt x="3476267" y="0"/>
                </a:cubicBezTo>
                <a:cubicBezTo>
                  <a:pt x="3652780" y="-73871"/>
                  <a:pt x="3778305" y="3517"/>
                  <a:pt x="3917507" y="0"/>
                </a:cubicBezTo>
                <a:cubicBezTo>
                  <a:pt x="4056709" y="-3517"/>
                  <a:pt x="4342279" y="70606"/>
                  <a:pt x="4579366" y="0"/>
                </a:cubicBezTo>
                <a:cubicBezTo>
                  <a:pt x="4816453" y="-70606"/>
                  <a:pt x="4784423" y="28769"/>
                  <a:pt x="4965451" y="0"/>
                </a:cubicBezTo>
                <a:cubicBezTo>
                  <a:pt x="5146480" y="-28769"/>
                  <a:pt x="5399986" y="47676"/>
                  <a:pt x="5627311" y="0"/>
                </a:cubicBezTo>
                <a:cubicBezTo>
                  <a:pt x="5695819" y="10055"/>
                  <a:pt x="5740648" y="65842"/>
                  <a:pt x="5739124" y="111813"/>
                </a:cubicBezTo>
                <a:cubicBezTo>
                  <a:pt x="5750488" y="223783"/>
                  <a:pt x="5736851" y="351864"/>
                  <a:pt x="5739124" y="559054"/>
                </a:cubicBezTo>
                <a:cubicBezTo>
                  <a:pt x="5742773" y="616277"/>
                  <a:pt x="5677334" y="666333"/>
                  <a:pt x="5627311" y="670867"/>
                </a:cubicBezTo>
                <a:cubicBezTo>
                  <a:pt x="5459286" y="724270"/>
                  <a:pt x="5300582" y="662164"/>
                  <a:pt x="5075761" y="670867"/>
                </a:cubicBezTo>
                <a:cubicBezTo>
                  <a:pt x="4850940" y="679570"/>
                  <a:pt x="4631280" y="638137"/>
                  <a:pt x="4413901" y="670867"/>
                </a:cubicBezTo>
                <a:cubicBezTo>
                  <a:pt x="4196522" y="703597"/>
                  <a:pt x="4119182" y="625202"/>
                  <a:pt x="3862352" y="670867"/>
                </a:cubicBezTo>
                <a:cubicBezTo>
                  <a:pt x="3605522" y="716532"/>
                  <a:pt x="3554729" y="630238"/>
                  <a:pt x="3476267" y="670867"/>
                </a:cubicBezTo>
                <a:cubicBezTo>
                  <a:pt x="3397805" y="711496"/>
                  <a:pt x="3147824" y="635873"/>
                  <a:pt x="3035027" y="670867"/>
                </a:cubicBezTo>
                <a:cubicBezTo>
                  <a:pt x="2922230" y="705861"/>
                  <a:pt x="2617080" y="616365"/>
                  <a:pt x="2373167" y="670867"/>
                </a:cubicBezTo>
                <a:cubicBezTo>
                  <a:pt x="2129254" y="725369"/>
                  <a:pt x="1976638" y="615518"/>
                  <a:pt x="1821617" y="670867"/>
                </a:cubicBezTo>
                <a:cubicBezTo>
                  <a:pt x="1666596" y="726216"/>
                  <a:pt x="1518347" y="654726"/>
                  <a:pt x="1380378" y="670867"/>
                </a:cubicBezTo>
                <a:cubicBezTo>
                  <a:pt x="1242409" y="687008"/>
                  <a:pt x="967501" y="635441"/>
                  <a:pt x="828828" y="670867"/>
                </a:cubicBezTo>
                <a:cubicBezTo>
                  <a:pt x="690155" y="706293"/>
                  <a:pt x="318896" y="590851"/>
                  <a:pt x="111813" y="670867"/>
                </a:cubicBezTo>
                <a:cubicBezTo>
                  <a:pt x="51981" y="664960"/>
                  <a:pt x="7171" y="628561"/>
                  <a:pt x="0" y="559054"/>
                </a:cubicBezTo>
                <a:cubicBezTo>
                  <a:pt x="-33149" y="378825"/>
                  <a:pt x="12280" y="209101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أسباب ارتفاع القيمة السوقية عن القيمة الدفترية ؟</a:t>
            </a:r>
            <a:endParaRPr lang="en-US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678076-988B-8F9B-A8FC-63CD78220206}"/>
              </a:ext>
            </a:extLst>
          </p:cNvPr>
          <p:cNvCxnSpPr/>
          <p:nvPr/>
        </p:nvCxnSpPr>
        <p:spPr>
          <a:xfrm>
            <a:off x="1194693" y="1286593"/>
            <a:ext cx="55140" cy="4957978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25E9D-C94D-C722-55E0-EF473A79E508}"/>
              </a:ext>
            </a:extLst>
          </p:cNvPr>
          <p:cNvCxnSpPr/>
          <p:nvPr/>
        </p:nvCxnSpPr>
        <p:spPr>
          <a:xfrm>
            <a:off x="693841" y="5546135"/>
            <a:ext cx="10255984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644F0-FE57-9FF1-EF97-66D78A65808E}"/>
              </a:ext>
            </a:extLst>
          </p:cNvPr>
          <p:cNvCxnSpPr>
            <a:cxnSpLocks/>
          </p:cNvCxnSpPr>
          <p:nvPr/>
        </p:nvCxnSpPr>
        <p:spPr>
          <a:xfrm flipV="1">
            <a:off x="621088" y="4071148"/>
            <a:ext cx="3362755" cy="4671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37757C7-1EBC-8672-91E8-3FFAA04DB02A}"/>
              </a:ext>
            </a:extLst>
          </p:cNvPr>
          <p:cNvSpPr/>
          <p:nvPr/>
        </p:nvSpPr>
        <p:spPr>
          <a:xfrm>
            <a:off x="1823438" y="5848045"/>
            <a:ext cx="1232223" cy="340030"/>
          </a:xfrm>
          <a:custGeom>
            <a:avLst/>
            <a:gdLst>
              <a:gd name="connsiteX0" fmla="*/ 0 w 1232223"/>
              <a:gd name="connsiteY0" fmla="*/ 56673 h 340030"/>
              <a:gd name="connsiteX1" fmla="*/ 56673 w 1232223"/>
              <a:gd name="connsiteY1" fmla="*/ 0 h 340030"/>
              <a:gd name="connsiteX2" fmla="*/ 616112 w 1232223"/>
              <a:gd name="connsiteY2" fmla="*/ 0 h 340030"/>
              <a:gd name="connsiteX3" fmla="*/ 1175550 w 1232223"/>
              <a:gd name="connsiteY3" fmla="*/ 0 h 340030"/>
              <a:gd name="connsiteX4" fmla="*/ 1232223 w 1232223"/>
              <a:gd name="connsiteY4" fmla="*/ 56673 h 340030"/>
              <a:gd name="connsiteX5" fmla="*/ 1232223 w 1232223"/>
              <a:gd name="connsiteY5" fmla="*/ 283357 h 340030"/>
              <a:gd name="connsiteX6" fmla="*/ 1175550 w 1232223"/>
              <a:gd name="connsiteY6" fmla="*/ 340030 h 340030"/>
              <a:gd name="connsiteX7" fmla="*/ 604923 w 1232223"/>
              <a:gd name="connsiteY7" fmla="*/ 340030 h 340030"/>
              <a:gd name="connsiteX8" fmla="*/ 56673 w 1232223"/>
              <a:gd name="connsiteY8" fmla="*/ 340030 h 340030"/>
              <a:gd name="connsiteX9" fmla="*/ 0 w 1232223"/>
              <a:gd name="connsiteY9" fmla="*/ 283357 h 340030"/>
              <a:gd name="connsiteX10" fmla="*/ 0 w 1232223"/>
              <a:gd name="connsiteY10" fmla="*/ 56673 h 34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2223" h="340030" fill="none" extrusionOk="0">
                <a:moveTo>
                  <a:pt x="0" y="56673"/>
                </a:moveTo>
                <a:cubicBezTo>
                  <a:pt x="5365" y="31945"/>
                  <a:pt x="27053" y="-1471"/>
                  <a:pt x="56673" y="0"/>
                </a:cubicBezTo>
                <a:cubicBezTo>
                  <a:pt x="258536" y="-48597"/>
                  <a:pt x="491254" y="48462"/>
                  <a:pt x="616112" y="0"/>
                </a:cubicBezTo>
                <a:cubicBezTo>
                  <a:pt x="740970" y="-48462"/>
                  <a:pt x="995761" y="23672"/>
                  <a:pt x="1175550" y="0"/>
                </a:cubicBezTo>
                <a:cubicBezTo>
                  <a:pt x="1206162" y="-1402"/>
                  <a:pt x="1232315" y="24128"/>
                  <a:pt x="1232223" y="56673"/>
                </a:cubicBezTo>
                <a:cubicBezTo>
                  <a:pt x="1252582" y="114051"/>
                  <a:pt x="1217314" y="232474"/>
                  <a:pt x="1232223" y="283357"/>
                </a:cubicBezTo>
                <a:cubicBezTo>
                  <a:pt x="1227045" y="314870"/>
                  <a:pt x="1210368" y="333688"/>
                  <a:pt x="1175550" y="340030"/>
                </a:cubicBezTo>
                <a:cubicBezTo>
                  <a:pt x="1033160" y="391485"/>
                  <a:pt x="867566" y="310866"/>
                  <a:pt x="604923" y="340030"/>
                </a:cubicBezTo>
                <a:cubicBezTo>
                  <a:pt x="342280" y="369194"/>
                  <a:pt x="326861" y="287107"/>
                  <a:pt x="56673" y="340030"/>
                </a:cubicBezTo>
                <a:cubicBezTo>
                  <a:pt x="25229" y="336143"/>
                  <a:pt x="2241" y="315124"/>
                  <a:pt x="0" y="283357"/>
                </a:cubicBezTo>
                <a:cubicBezTo>
                  <a:pt x="-22171" y="173970"/>
                  <a:pt x="16611" y="118255"/>
                  <a:pt x="0" y="56673"/>
                </a:cubicBezTo>
                <a:close/>
              </a:path>
              <a:path w="1232223" h="340030" stroke="0" extrusionOk="0">
                <a:moveTo>
                  <a:pt x="0" y="56673"/>
                </a:moveTo>
                <a:cubicBezTo>
                  <a:pt x="-5883" y="21744"/>
                  <a:pt x="21369" y="1503"/>
                  <a:pt x="56673" y="0"/>
                </a:cubicBezTo>
                <a:cubicBezTo>
                  <a:pt x="205353" y="-8817"/>
                  <a:pt x="399606" y="32686"/>
                  <a:pt x="638489" y="0"/>
                </a:cubicBezTo>
                <a:cubicBezTo>
                  <a:pt x="877372" y="-32686"/>
                  <a:pt x="922670" y="16309"/>
                  <a:pt x="1175550" y="0"/>
                </a:cubicBezTo>
                <a:cubicBezTo>
                  <a:pt x="1201682" y="-2827"/>
                  <a:pt x="1237113" y="27710"/>
                  <a:pt x="1232223" y="56673"/>
                </a:cubicBezTo>
                <a:cubicBezTo>
                  <a:pt x="1238898" y="122502"/>
                  <a:pt x="1228081" y="194308"/>
                  <a:pt x="1232223" y="283357"/>
                </a:cubicBezTo>
                <a:cubicBezTo>
                  <a:pt x="1233183" y="313094"/>
                  <a:pt x="1203194" y="343243"/>
                  <a:pt x="1175550" y="340030"/>
                </a:cubicBezTo>
                <a:cubicBezTo>
                  <a:pt x="990210" y="391263"/>
                  <a:pt x="795540" y="339912"/>
                  <a:pt x="616112" y="340030"/>
                </a:cubicBezTo>
                <a:cubicBezTo>
                  <a:pt x="436684" y="340148"/>
                  <a:pt x="282071" y="322635"/>
                  <a:pt x="56673" y="340030"/>
                </a:cubicBezTo>
                <a:cubicBezTo>
                  <a:pt x="16636" y="339530"/>
                  <a:pt x="2551" y="307662"/>
                  <a:pt x="0" y="283357"/>
                </a:cubicBezTo>
                <a:cubicBezTo>
                  <a:pt x="-5028" y="197847"/>
                  <a:pt x="2881" y="135761"/>
                  <a:pt x="0" y="566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Company A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BF19E1-9190-6A34-3404-74D0B26AA72A}"/>
              </a:ext>
            </a:extLst>
          </p:cNvPr>
          <p:cNvSpPr/>
          <p:nvPr/>
        </p:nvSpPr>
        <p:spPr>
          <a:xfrm>
            <a:off x="401870" y="3776423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Book </a:t>
            </a:r>
          </a:p>
          <a:p>
            <a:pPr algn="ctr"/>
            <a:r>
              <a:rPr lang="en-US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Value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0AD1955-07E9-6FDF-F0A8-F72C7C4E26D0}"/>
              </a:ext>
            </a:extLst>
          </p:cNvPr>
          <p:cNvSpPr/>
          <p:nvPr/>
        </p:nvSpPr>
        <p:spPr>
          <a:xfrm>
            <a:off x="3517838" y="3764936"/>
            <a:ext cx="766213" cy="443504"/>
          </a:xfrm>
          <a:custGeom>
            <a:avLst/>
            <a:gdLst>
              <a:gd name="connsiteX0" fmla="*/ 0 w 766213"/>
              <a:gd name="connsiteY0" fmla="*/ 73919 h 443504"/>
              <a:gd name="connsiteX1" fmla="*/ 73919 w 766213"/>
              <a:gd name="connsiteY1" fmla="*/ 0 h 443504"/>
              <a:gd name="connsiteX2" fmla="*/ 383107 w 766213"/>
              <a:gd name="connsiteY2" fmla="*/ 0 h 443504"/>
              <a:gd name="connsiteX3" fmla="*/ 692294 w 766213"/>
              <a:gd name="connsiteY3" fmla="*/ 0 h 443504"/>
              <a:gd name="connsiteX4" fmla="*/ 766213 w 766213"/>
              <a:gd name="connsiteY4" fmla="*/ 73919 h 443504"/>
              <a:gd name="connsiteX5" fmla="*/ 766213 w 766213"/>
              <a:gd name="connsiteY5" fmla="*/ 369585 h 443504"/>
              <a:gd name="connsiteX6" fmla="*/ 692294 w 766213"/>
              <a:gd name="connsiteY6" fmla="*/ 443504 h 443504"/>
              <a:gd name="connsiteX7" fmla="*/ 376923 w 766213"/>
              <a:gd name="connsiteY7" fmla="*/ 443504 h 443504"/>
              <a:gd name="connsiteX8" fmla="*/ 73919 w 766213"/>
              <a:gd name="connsiteY8" fmla="*/ 443504 h 443504"/>
              <a:gd name="connsiteX9" fmla="*/ 0 w 766213"/>
              <a:gd name="connsiteY9" fmla="*/ 369585 h 443504"/>
              <a:gd name="connsiteX10" fmla="*/ 0 w 766213"/>
              <a:gd name="connsiteY10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443504" fill="none" extrusionOk="0">
                <a:moveTo>
                  <a:pt x="0" y="73919"/>
                </a:moveTo>
                <a:cubicBezTo>
                  <a:pt x="2712" y="36417"/>
                  <a:pt x="37712" y="-4042"/>
                  <a:pt x="73919" y="0"/>
                </a:cubicBezTo>
                <a:cubicBezTo>
                  <a:pt x="186128" y="-17989"/>
                  <a:pt x="295144" y="6384"/>
                  <a:pt x="383107" y="0"/>
                </a:cubicBezTo>
                <a:cubicBezTo>
                  <a:pt x="471070" y="-6384"/>
                  <a:pt x="541015" y="3549"/>
                  <a:pt x="692294" y="0"/>
                </a:cubicBezTo>
                <a:cubicBezTo>
                  <a:pt x="727849" y="-10741"/>
                  <a:pt x="766820" y="24891"/>
                  <a:pt x="766213" y="73919"/>
                </a:cubicBezTo>
                <a:cubicBezTo>
                  <a:pt x="773468" y="207877"/>
                  <a:pt x="748174" y="286600"/>
                  <a:pt x="766213" y="369585"/>
                </a:cubicBezTo>
                <a:cubicBezTo>
                  <a:pt x="762171" y="410575"/>
                  <a:pt x="737347" y="435881"/>
                  <a:pt x="692294" y="443504"/>
                </a:cubicBezTo>
                <a:cubicBezTo>
                  <a:pt x="573477" y="479702"/>
                  <a:pt x="445751" y="414109"/>
                  <a:pt x="376923" y="443504"/>
                </a:cubicBezTo>
                <a:cubicBezTo>
                  <a:pt x="308095" y="472899"/>
                  <a:pt x="185023" y="417904"/>
                  <a:pt x="73919" y="443504"/>
                </a:cubicBezTo>
                <a:cubicBezTo>
                  <a:pt x="32772" y="434795"/>
                  <a:pt x="1801" y="410784"/>
                  <a:pt x="0" y="369585"/>
                </a:cubicBezTo>
                <a:cubicBezTo>
                  <a:pt x="-1798" y="307599"/>
                  <a:pt x="35044" y="202943"/>
                  <a:pt x="0" y="73919"/>
                </a:cubicBezTo>
                <a:close/>
              </a:path>
              <a:path w="766213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159072" y="-10687"/>
                  <a:pt x="312776" y="3393"/>
                  <a:pt x="395474" y="0"/>
                </a:cubicBezTo>
                <a:cubicBezTo>
                  <a:pt x="478173" y="-3393"/>
                  <a:pt x="587430" y="5216"/>
                  <a:pt x="692294" y="0"/>
                </a:cubicBezTo>
                <a:cubicBezTo>
                  <a:pt x="727038" y="-3327"/>
                  <a:pt x="772836" y="36260"/>
                  <a:pt x="766213" y="73919"/>
                </a:cubicBezTo>
                <a:cubicBezTo>
                  <a:pt x="770340" y="145529"/>
                  <a:pt x="758341" y="295740"/>
                  <a:pt x="766213" y="369585"/>
                </a:cubicBezTo>
                <a:cubicBezTo>
                  <a:pt x="769650" y="404815"/>
                  <a:pt x="724485" y="451090"/>
                  <a:pt x="692294" y="443504"/>
                </a:cubicBezTo>
                <a:cubicBezTo>
                  <a:pt x="622380" y="476277"/>
                  <a:pt x="531507" y="430564"/>
                  <a:pt x="383107" y="443504"/>
                </a:cubicBezTo>
                <a:cubicBezTo>
                  <a:pt x="234707" y="456444"/>
                  <a:pt x="170829" y="411535"/>
                  <a:pt x="73919" y="443504"/>
                </a:cubicBezTo>
                <a:cubicBezTo>
                  <a:pt x="22335" y="442889"/>
                  <a:pt x="3398" y="401092"/>
                  <a:pt x="0" y="369585"/>
                </a:cubicBezTo>
                <a:cubicBezTo>
                  <a:pt x="-13618" y="269906"/>
                  <a:pt x="29487" y="143979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 M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77D78B8-DAB9-F7CB-B5FD-8E24E50C8FC2}"/>
              </a:ext>
            </a:extLst>
          </p:cNvPr>
          <p:cNvSpPr/>
          <p:nvPr/>
        </p:nvSpPr>
        <p:spPr>
          <a:xfrm>
            <a:off x="325477" y="1603766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Market 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Price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9EE0068-E83C-F447-6734-D9FBB50087A6}"/>
              </a:ext>
            </a:extLst>
          </p:cNvPr>
          <p:cNvSpPr/>
          <p:nvPr/>
        </p:nvSpPr>
        <p:spPr>
          <a:xfrm>
            <a:off x="3302064" y="1682743"/>
            <a:ext cx="766213" cy="396790"/>
          </a:xfrm>
          <a:custGeom>
            <a:avLst/>
            <a:gdLst>
              <a:gd name="connsiteX0" fmla="*/ 0 w 766213"/>
              <a:gd name="connsiteY0" fmla="*/ 66133 h 396790"/>
              <a:gd name="connsiteX1" fmla="*/ 66133 w 766213"/>
              <a:gd name="connsiteY1" fmla="*/ 0 h 396790"/>
              <a:gd name="connsiteX2" fmla="*/ 383107 w 766213"/>
              <a:gd name="connsiteY2" fmla="*/ 0 h 396790"/>
              <a:gd name="connsiteX3" fmla="*/ 700080 w 766213"/>
              <a:gd name="connsiteY3" fmla="*/ 0 h 396790"/>
              <a:gd name="connsiteX4" fmla="*/ 766213 w 766213"/>
              <a:gd name="connsiteY4" fmla="*/ 66133 h 396790"/>
              <a:gd name="connsiteX5" fmla="*/ 766213 w 766213"/>
              <a:gd name="connsiteY5" fmla="*/ 330657 h 396790"/>
              <a:gd name="connsiteX6" fmla="*/ 700080 w 766213"/>
              <a:gd name="connsiteY6" fmla="*/ 396790 h 396790"/>
              <a:gd name="connsiteX7" fmla="*/ 376767 w 766213"/>
              <a:gd name="connsiteY7" fmla="*/ 396790 h 396790"/>
              <a:gd name="connsiteX8" fmla="*/ 66133 w 766213"/>
              <a:gd name="connsiteY8" fmla="*/ 396790 h 396790"/>
              <a:gd name="connsiteX9" fmla="*/ 0 w 766213"/>
              <a:gd name="connsiteY9" fmla="*/ 330657 h 396790"/>
              <a:gd name="connsiteX10" fmla="*/ 0 w 766213"/>
              <a:gd name="connsiteY10" fmla="*/ 66133 h 3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396790" fill="none" extrusionOk="0">
                <a:moveTo>
                  <a:pt x="0" y="66133"/>
                </a:moveTo>
                <a:cubicBezTo>
                  <a:pt x="1915" y="31954"/>
                  <a:pt x="35400" y="-5071"/>
                  <a:pt x="66133" y="0"/>
                </a:cubicBezTo>
                <a:cubicBezTo>
                  <a:pt x="130408" y="-14272"/>
                  <a:pt x="232324" y="17925"/>
                  <a:pt x="383107" y="0"/>
                </a:cubicBezTo>
                <a:cubicBezTo>
                  <a:pt x="533890" y="-17925"/>
                  <a:pt x="627277" y="14505"/>
                  <a:pt x="700080" y="0"/>
                </a:cubicBezTo>
                <a:cubicBezTo>
                  <a:pt x="732503" y="-8360"/>
                  <a:pt x="766972" y="19343"/>
                  <a:pt x="766213" y="66133"/>
                </a:cubicBezTo>
                <a:cubicBezTo>
                  <a:pt x="782121" y="183209"/>
                  <a:pt x="758628" y="256255"/>
                  <a:pt x="766213" y="330657"/>
                </a:cubicBezTo>
                <a:cubicBezTo>
                  <a:pt x="761694" y="367367"/>
                  <a:pt x="739397" y="391756"/>
                  <a:pt x="700080" y="396790"/>
                </a:cubicBezTo>
                <a:cubicBezTo>
                  <a:pt x="576907" y="419955"/>
                  <a:pt x="463169" y="370452"/>
                  <a:pt x="376767" y="396790"/>
                </a:cubicBezTo>
                <a:cubicBezTo>
                  <a:pt x="290365" y="423128"/>
                  <a:pt x="133776" y="386663"/>
                  <a:pt x="66133" y="396790"/>
                </a:cubicBezTo>
                <a:cubicBezTo>
                  <a:pt x="29312" y="388787"/>
                  <a:pt x="5329" y="368292"/>
                  <a:pt x="0" y="330657"/>
                </a:cubicBezTo>
                <a:cubicBezTo>
                  <a:pt x="-30276" y="210901"/>
                  <a:pt x="30309" y="132279"/>
                  <a:pt x="0" y="66133"/>
                </a:cubicBezTo>
                <a:close/>
              </a:path>
              <a:path w="766213" h="396790" stroke="0" extrusionOk="0">
                <a:moveTo>
                  <a:pt x="0" y="66133"/>
                </a:moveTo>
                <a:cubicBezTo>
                  <a:pt x="-6850" y="25384"/>
                  <a:pt x="24847" y="1787"/>
                  <a:pt x="66133" y="0"/>
                </a:cubicBezTo>
                <a:cubicBezTo>
                  <a:pt x="204719" y="-31005"/>
                  <a:pt x="318314" y="29560"/>
                  <a:pt x="395785" y="0"/>
                </a:cubicBezTo>
                <a:cubicBezTo>
                  <a:pt x="473256" y="-29560"/>
                  <a:pt x="634428" y="22725"/>
                  <a:pt x="700080" y="0"/>
                </a:cubicBezTo>
                <a:cubicBezTo>
                  <a:pt x="728803" y="-4268"/>
                  <a:pt x="769575" y="31215"/>
                  <a:pt x="766213" y="66133"/>
                </a:cubicBezTo>
                <a:cubicBezTo>
                  <a:pt x="771995" y="167897"/>
                  <a:pt x="763635" y="229588"/>
                  <a:pt x="766213" y="330657"/>
                </a:cubicBezTo>
                <a:cubicBezTo>
                  <a:pt x="770593" y="360053"/>
                  <a:pt x="731268" y="401479"/>
                  <a:pt x="700080" y="396790"/>
                </a:cubicBezTo>
                <a:cubicBezTo>
                  <a:pt x="613275" y="428663"/>
                  <a:pt x="537709" y="376274"/>
                  <a:pt x="383107" y="396790"/>
                </a:cubicBezTo>
                <a:cubicBezTo>
                  <a:pt x="228505" y="417306"/>
                  <a:pt x="189451" y="362956"/>
                  <a:pt x="66133" y="396790"/>
                </a:cubicBezTo>
                <a:cubicBezTo>
                  <a:pt x="28615" y="396733"/>
                  <a:pt x="986" y="364478"/>
                  <a:pt x="0" y="330657"/>
                </a:cubicBezTo>
                <a:cubicBezTo>
                  <a:pt x="-27884" y="256951"/>
                  <a:pt x="7740" y="127251"/>
                  <a:pt x="0" y="6613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800 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49EB6E-86DC-7848-B226-2AF4FC8E6117}"/>
              </a:ext>
            </a:extLst>
          </p:cNvPr>
          <p:cNvSpPr/>
          <p:nvPr/>
        </p:nvSpPr>
        <p:spPr>
          <a:xfrm>
            <a:off x="4449049" y="5701174"/>
            <a:ext cx="6349562" cy="771217"/>
          </a:xfrm>
          <a:custGeom>
            <a:avLst/>
            <a:gdLst>
              <a:gd name="connsiteX0" fmla="*/ 0 w 6349562"/>
              <a:gd name="connsiteY0" fmla="*/ 128539 h 771217"/>
              <a:gd name="connsiteX1" fmla="*/ 128539 w 6349562"/>
              <a:gd name="connsiteY1" fmla="*/ 0 h 771217"/>
              <a:gd name="connsiteX2" fmla="*/ 866407 w 6349562"/>
              <a:gd name="connsiteY2" fmla="*/ 0 h 771217"/>
              <a:gd name="connsiteX3" fmla="*/ 1421499 w 6349562"/>
              <a:gd name="connsiteY3" fmla="*/ 0 h 771217"/>
              <a:gd name="connsiteX4" fmla="*/ 2159367 w 6349562"/>
              <a:gd name="connsiteY4" fmla="*/ 0 h 771217"/>
              <a:gd name="connsiteX5" fmla="*/ 2653535 w 6349562"/>
              <a:gd name="connsiteY5" fmla="*/ 0 h 771217"/>
              <a:gd name="connsiteX6" fmla="*/ 3391403 w 6349562"/>
              <a:gd name="connsiteY6" fmla="*/ 0 h 771217"/>
              <a:gd name="connsiteX7" fmla="*/ 3946496 w 6349562"/>
              <a:gd name="connsiteY7" fmla="*/ 0 h 771217"/>
              <a:gd name="connsiteX8" fmla="*/ 4440664 w 6349562"/>
              <a:gd name="connsiteY8" fmla="*/ 0 h 771217"/>
              <a:gd name="connsiteX9" fmla="*/ 4995757 w 6349562"/>
              <a:gd name="connsiteY9" fmla="*/ 0 h 771217"/>
              <a:gd name="connsiteX10" fmla="*/ 6221023 w 6349562"/>
              <a:gd name="connsiteY10" fmla="*/ 0 h 771217"/>
              <a:gd name="connsiteX11" fmla="*/ 6349562 w 6349562"/>
              <a:gd name="connsiteY11" fmla="*/ 128539 h 771217"/>
              <a:gd name="connsiteX12" fmla="*/ 6349562 w 6349562"/>
              <a:gd name="connsiteY12" fmla="*/ 642678 h 771217"/>
              <a:gd name="connsiteX13" fmla="*/ 6221023 w 6349562"/>
              <a:gd name="connsiteY13" fmla="*/ 771217 h 771217"/>
              <a:gd name="connsiteX14" fmla="*/ 5726855 w 6349562"/>
              <a:gd name="connsiteY14" fmla="*/ 771217 h 771217"/>
              <a:gd name="connsiteX15" fmla="*/ 4928063 w 6349562"/>
              <a:gd name="connsiteY15" fmla="*/ 771217 h 771217"/>
              <a:gd name="connsiteX16" fmla="*/ 4251120 w 6349562"/>
              <a:gd name="connsiteY16" fmla="*/ 771217 h 771217"/>
              <a:gd name="connsiteX17" fmla="*/ 3452327 w 6349562"/>
              <a:gd name="connsiteY17" fmla="*/ 771217 h 771217"/>
              <a:gd name="connsiteX18" fmla="*/ 2714460 w 6349562"/>
              <a:gd name="connsiteY18" fmla="*/ 771217 h 771217"/>
              <a:gd name="connsiteX19" fmla="*/ 2098442 w 6349562"/>
              <a:gd name="connsiteY19" fmla="*/ 771217 h 771217"/>
              <a:gd name="connsiteX20" fmla="*/ 1360575 w 6349562"/>
              <a:gd name="connsiteY20" fmla="*/ 771217 h 771217"/>
              <a:gd name="connsiteX21" fmla="*/ 805482 w 6349562"/>
              <a:gd name="connsiteY21" fmla="*/ 771217 h 771217"/>
              <a:gd name="connsiteX22" fmla="*/ 128539 w 6349562"/>
              <a:gd name="connsiteY22" fmla="*/ 771217 h 771217"/>
              <a:gd name="connsiteX23" fmla="*/ 0 w 6349562"/>
              <a:gd name="connsiteY23" fmla="*/ 642678 h 771217"/>
              <a:gd name="connsiteX24" fmla="*/ 0 w 6349562"/>
              <a:gd name="connsiteY24" fmla="*/ 128539 h 77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49562" h="771217" fill="none" extrusionOk="0">
                <a:moveTo>
                  <a:pt x="0" y="128539"/>
                </a:moveTo>
                <a:cubicBezTo>
                  <a:pt x="-1523" y="60607"/>
                  <a:pt x="53826" y="-4940"/>
                  <a:pt x="128539" y="0"/>
                </a:cubicBezTo>
                <a:cubicBezTo>
                  <a:pt x="367062" y="739"/>
                  <a:pt x="627203" y="1834"/>
                  <a:pt x="866407" y="0"/>
                </a:cubicBezTo>
                <a:cubicBezTo>
                  <a:pt x="1105611" y="-1834"/>
                  <a:pt x="1146315" y="-7448"/>
                  <a:pt x="1421499" y="0"/>
                </a:cubicBezTo>
                <a:cubicBezTo>
                  <a:pt x="1696683" y="7448"/>
                  <a:pt x="1848425" y="-6651"/>
                  <a:pt x="2159367" y="0"/>
                </a:cubicBezTo>
                <a:cubicBezTo>
                  <a:pt x="2470309" y="6651"/>
                  <a:pt x="2508061" y="-3343"/>
                  <a:pt x="2653535" y="0"/>
                </a:cubicBezTo>
                <a:cubicBezTo>
                  <a:pt x="2799009" y="3343"/>
                  <a:pt x="3091909" y="18178"/>
                  <a:pt x="3391403" y="0"/>
                </a:cubicBezTo>
                <a:cubicBezTo>
                  <a:pt x="3690897" y="-18178"/>
                  <a:pt x="3756180" y="4385"/>
                  <a:pt x="3946496" y="0"/>
                </a:cubicBezTo>
                <a:cubicBezTo>
                  <a:pt x="4136812" y="-4385"/>
                  <a:pt x="4335794" y="17037"/>
                  <a:pt x="4440664" y="0"/>
                </a:cubicBezTo>
                <a:cubicBezTo>
                  <a:pt x="4545534" y="-17037"/>
                  <a:pt x="4760282" y="-8590"/>
                  <a:pt x="4995757" y="0"/>
                </a:cubicBezTo>
                <a:cubicBezTo>
                  <a:pt x="5231232" y="8590"/>
                  <a:pt x="5827416" y="-49826"/>
                  <a:pt x="6221023" y="0"/>
                </a:cubicBezTo>
                <a:cubicBezTo>
                  <a:pt x="6297641" y="-1490"/>
                  <a:pt x="6348517" y="64784"/>
                  <a:pt x="6349562" y="128539"/>
                </a:cubicBezTo>
                <a:cubicBezTo>
                  <a:pt x="6350260" y="263476"/>
                  <a:pt x="6353917" y="506981"/>
                  <a:pt x="6349562" y="642678"/>
                </a:cubicBezTo>
                <a:cubicBezTo>
                  <a:pt x="6351262" y="717822"/>
                  <a:pt x="6295365" y="774533"/>
                  <a:pt x="6221023" y="771217"/>
                </a:cubicBezTo>
                <a:cubicBezTo>
                  <a:pt x="5986508" y="757962"/>
                  <a:pt x="5854701" y="766768"/>
                  <a:pt x="5726855" y="771217"/>
                </a:cubicBezTo>
                <a:cubicBezTo>
                  <a:pt x="5599009" y="775666"/>
                  <a:pt x="5100892" y="742356"/>
                  <a:pt x="4928063" y="771217"/>
                </a:cubicBezTo>
                <a:cubicBezTo>
                  <a:pt x="4755234" y="800078"/>
                  <a:pt x="4458578" y="757198"/>
                  <a:pt x="4251120" y="771217"/>
                </a:cubicBezTo>
                <a:cubicBezTo>
                  <a:pt x="4043662" y="785236"/>
                  <a:pt x="3814124" y="803667"/>
                  <a:pt x="3452327" y="771217"/>
                </a:cubicBezTo>
                <a:cubicBezTo>
                  <a:pt x="3090530" y="738767"/>
                  <a:pt x="2940197" y="776843"/>
                  <a:pt x="2714460" y="771217"/>
                </a:cubicBezTo>
                <a:cubicBezTo>
                  <a:pt x="2488723" y="765591"/>
                  <a:pt x="2311282" y="790072"/>
                  <a:pt x="2098442" y="771217"/>
                </a:cubicBezTo>
                <a:cubicBezTo>
                  <a:pt x="1885602" y="752362"/>
                  <a:pt x="1527007" y="784105"/>
                  <a:pt x="1360575" y="771217"/>
                </a:cubicBezTo>
                <a:cubicBezTo>
                  <a:pt x="1194143" y="758329"/>
                  <a:pt x="1047944" y="788179"/>
                  <a:pt x="805482" y="771217"/>
                </a:cubicBezTo>
                <a:cubicBezTo>
                  <a:pt x="563020" y="754255"/>
                  <a:pt x="312157" y="755885"/>
                  <a:pt x="128539" y="771217"/>
                </a:cubicBezTo>
                <a:cubicBezTo>
                  <a:pt x="63407" y="773227"/>
                  <a:pt x="-4646" y="704449"/>
                  <a:pt x="0" y="642678"/>
                </a:cubicBezTo>
                <a:cubicBezTo>
                  <a:pt x="3698" y="451872"/>
                  <a:pt x="-23957" y="330105"/>
                  <a:pt x="0" y="128539"/>
                </a:cubicBezTo>
                <a:close/>
              </a:path>
              <a:path w="6349562" h="771217" stroke="0" extrusionOk="0">
                <a:moveTo>
                  <a:pt x="0" y="128539"/>
                </a:moveTo>
                <a:cubicBezTo>
                  <a:pt x="-9486" y="51698"/>
                  <a:pt x="49816" y="2902"/>
                  <a:pt x="128539" y="0"/>
                </a:cubicBezTo>
                <a:cubicBezTo>
                  <a:pt x="445264" y="-15820"/>
                  <a:pt x="735320" y="33647"/>
                  <a:pt x="927331" y="0"/>
                </a:cubicBezTo>
                <a:cubicBezTo>
                  <a:pt x="1119342" y="-33647"/>
                  <a:pt x="1302193" y="6637"/>
                  <a:pt x="1543349" y="0"/>
                </a:cubicBezTo>
                <a:cubicBezTo>
                  <a:pt x="1784505" y="-6637"/>
                  <a:pt x="1852859" y="-7670"/>
                  <a:pt x="2098442" y="0"/>
                </a:cubicBezTo>
                <a:cubicBezTo>
                  <a:pt x="2344025" y="7670"/>
                  <a:pt x="2545688" y="-35848"/>
                  <a:pt x="2836310" y="0"/>
                </a:cubicBezTo>
                <a:cubicBezTo>
                  <a:pt x="3126932" y="35848"/>
                  <a:pt x="3186079" y="17713"/>
                  <a:pt x="3452327" y="0"/>
                </a:cubicBezTo>
                <a:cubicBezTo>
                  <a:pt x="3718575" y="-17713"/>
                  <a:pt x="4046690" y="5984"/>
                  <a:pt x="4251120" y="0"/>
                </a:cubicBezTo>
                <a:cubicBezTo>
                  <a:pt x="4455550" y="-5984"/>
                  <a:pt x="4670953" y="24294"/>
                  <a:pt x="4806213" y="0"/>
                </a:cubicBezTo>
                <a:cubicBezTo>
                  <a:pt x="4941473" y="-24294"/>
                  <a:pt x="5365231" y="-28933"/>
                  <a:pt x="5605005" y="0"/>
                </a:cubicBezTo>
                <a:cubicBezTo>
                  <a:pt x="5844779" y="28933"/>
                  <a:pt x="6093561" y="-12981"/>
                  <a:pt x="6221023" y="0"/>
                </a:cubicBezTo>
                <a:cubicBezTo>
                  <a:pt x="6276126" y="-909"/>
                  <a:pt x="6351408" y="52488"/>
                  <a:pt x="6349562" y="128539"/>
                </a:cubicBezTo>
                <a:cubicBezTo>
                  <a:pt x="6352965" y="342049"/>
                  <a:pt x="6345163" y="493948"/>
                  <a:pt x="6349562" y="642678"/>
                </a:cubicBezTo>
                <a:cubicBezTo>
                  <a:pt x="6355957" y="721501"/>
                  <a:pt x="6297834" y="766120"/>
                  <a:pt x="6221023" y="771217"/>
                </a:cubicBezTo>
                <a:cubicBezTo>
                  <a:pt x="5902964" y="761642"/>
                  <a:pt x="5758492" y="784029"/>
                  <a:pt x="5544080" y="771217"/>
                </a:cubicBezTo>
                <a:cubicBezTo>
                  <a:pt x="5329668" y="758405"/>
                  <a:pt x="5059564" y="739141"/>
                  <a:pt x="4867138" y="771217"/>
                </a:cubicBezTo>
                <a:cubicBezTo>
                  <a:pt x="4674712" y="803293"/>
                  <a:pt x="4286316" y="782405"/>
                  <a:pt x="4068345" y="771217"/>
                </a:cubicBezTo>
                <a:cubicBezTo>
                  <a:pt x="3850374" y="760029"/>
                  <a:pt x="3724349" y="793857"/>
                  <a:pt x="3391403" y="771217"/>
                </a:cubicBezTo>
                <a:cubicBezTo>
                  <a:pt x="3058457" y="748577"/>
                  <a:pt x="3039706" y="751614"/>
                  <a:pt x="2897235" y="771217"/>
                </a:cubicBezTo>
                <a:cubicBezTo>
                  <a:pt x="2754764" y="790820"/>
                  <a:pt x="2559496" y="748175"/>
                  <a:pt x="2342142" y="771217"/>
                </a:cubicBezTo>
                <a:cubicBezTo>
                  <a:pt x="2124788" y="794259"/>
                  <a:pt x="1778408" y="794078"/>
                  <a:pt x="1543349" y="771217"/>
                </a:cubicBezTo>
                <a:cubicBezTo>
                  <a:pt x="1308290" y="748356"/>
                  <a:pt x="1202982" y="786078"/>
                  <a:pt x="866407" y="771217"/>
                </a:cubicBezTo>
                <a:cubicBezTo>
                  <a:pt x="529832" y="756356"/>
                  <a:pt x="335061" y="765897"/>
                  <a:pt x="128539" y="771217"/>
                </a:cubicBezTo>
                <a:cubicBezTo>
                  <a:pt x="57072" y="758343"/>
                  <a:pt x="8359" y="715411"/>
                  <a:pt x="0" y="642678"/>
                </a:cubicBezTo>
                <a:cubicBezTo>
                  <a:pt x="-13204" y="412336"/>
                  <a:pt x="-10695" y="354214"/>
                  <a:pt x="0" y="128539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تتمتع أمازون بسعر سهم أعلى بكثير من قيمتها الدفترية </a:t>
            </a:r>
            <a:r>
              <a:rPr lang="ar-EG" sz="14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بسبب توقعات النمو القوية في مجالات التجارة الإلكترونية والحوسبة السحابية.</a:t>
            </a:r>
            <a:endParaRPr lang="en-US" sz="14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05139A-FD32-32A5-88F1-5DAD9C1AA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05" y="2312130"/>
            <a:ext cx="2099962" cy="20999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2C43C9-0C3A-CAE6-9A23-1DDCD4BA1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28" y="1671211"/>
            <a:ext cx="3137449" cy="313744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FEB70E-C476-62D1-BCD1-A0151147F0F3}"/>
              </a:ext>
            </a:extLst>
          </p:cNvPr>
          <p:cNvSpPr/>
          <p:nvPr/>
        </p:nvSpPr>
        <p:spPr>
          <a:xfrm>
            <a:off x="8404209" y="1500857"/>
            <a:ext cx="2920110" cy="443504"/>
          </a:xfrm>
          <a:custGeom>
            <a:avLst/>
            <a:gdLst>
              <a:gd name="connsiteX0" fmla="*/ 0 w 2920110"/>
              <a:gd name="connsiteY0" fmla="*/ 73919 h 443504"/>
              <a:gd name="connsiteX1" fmla="*/ 73919 w 2920110"/>
              <a:gd name="connsiteY1" fmla="*/ 0 h 443504"/>
              <a:gd name="connsiteX2" fmla="*/ 572928 w 2920110"/>
              <a:gd name="connsiteY2" fmla="*/ 0 h 443504"/>
              <a:gd name="connsiteX3" fmla="*/ 1127382 w 2920110"/>
              <a:gd name="connsiteY3" fmla="*/ 0 h 443504"/>
              <a:gd name="connsiteX4" fmla="*/ 1626391 w 2920110"/>
              <a:gd name="connsiteY4" fmla="*/ 0 h 443504"/>
              <a:gd name="connsiteX5" fmla="*/ 2180846 w 2920110"/>
              <a:gd name="connsiteY5" fmla="*/ 0 h 443504"/>
              <a:gd name="connsiteX6" fmla="*/ 2846191 w 2920110"/>
              <a:gd name="connsiteY6" fmla="*/ 0 h 443504"/>
              <a:gd name="connsiteX7" fmla="*/ 2920110 w 2920110"/>
              <a:gd name="connsiteY7" fmla="*/ 73919 h 443504"/>
              <a:gd name="connsiteX8" fmla="*/ 2920110 w 2920110"/>
              <a:gd name="connsiteY8" fmla="*/ 369585 h 443504"/>
              <a:gd name="connsiteX9" fmla="*/ 2846191 w 2920110"/>
              <a:gd name="connsiteY9" fmla="*/ 443504 h 443504"/>
              <a:gd name="connsiteX10" fmla="*/ 2319459 w 2920110"/>
              <a:gd name="connsiteY10" fmla="*/ 443504 h 443504"/>
              <a:gd name="connsiteX11" fmla="*/ 1848173 w 2920110"/>
              <a:gd name="connsiteY11" fmla="*/ 443504 h 443504"/>
              <a:gd name="connsiteX12" fmla="*/ 1265996 w 2920110"/>
              <a:gd name="connsiteY12" fmla="*/ 443504 h 443504"/>
              <a:gd name="connsiteX13" fmla="*/ 766987 w 2920110"/>
              <a:gd name="connsiteY13" fmla="*/ 443504 h 443504"/>
              <a:gd name="connsiteX14" fmla="*/ 73919 w 2920110"/>
              <a:gd name="connsiteY14" fmla="*/ 443504 h 443504"/>
              <a:gd name="connsiteX15" fmla="*/ 0 w 2920110"/>
              <a:gd name="connsiteY15" fmla="*/ 369585 h 443504"/>
              <a:gd name="connsiteX16" fmla="*/ 0 w 2920110"/>
              <a:gd name="connsiteY16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20110" h="443504" fill="none" extrusionOk="0">
                <a:moveTo>
                  <a:pt x="0" y="73919"/>
                </a:moveTo>
                <a:cubicBezTo>
                  <a:pt x="-5565" y="43045"/>
                  <a:pt x="35172" y="1543"/>
                  <a:pt x="73919" y="0"/>
                </a:cubicBezTo>
                <a:cubicBezTo>
                  <a:pt x="243763" y="-31749"/>
                  <a:pt x="354731" y="46374"/>
                  <a:pt x="572928" y="0"/>
                </a:cubicBezTo>
                <a:cubicBezTo>
                  <a:pt x="791125" y="-46374"/>
                  <a:pt x="895552" y="1922"/>
                  <a:pt x="1127382" y="0"/>
                </a:cubicBezTo>
                <a:cubicBezTo>
                  <a:pt x="1359212" y="-1922"/>
                  <a:pt x="1475308" y="32365"/>
                  <a:pt x="1626391" y="0"/>
                </a:cubicBezTo>
                <a:cubicBezTo>
                  <a:pt x="1777474" y="-32365"/>
                  <a:pt x="1913240" y="9084"/>
                  <a:pt x="2180846" y="0"/>
                </a:cubicBezTo>
                <a:cubicBezTo>
                  <a:pt x="2448452" y="-9084"/>
                  <a:pt x="2614082" y="30448"/>
                  <a:pt x="2846191" y="0"/>
                </a:cubicBezTo>
                <a:cubicBezTo>
                  <a:pt x="2888105" y="-3352"/>
                  <a:pt x="2928118" y="41753"/>
                  <a:pt x="2920110" y="73919"/>
                </a:cubicBezTo>
                <a:cubicBezTo>
                  <a:pt x="2952029" y="180428"/>
                  <a:pt x="2893377" y="277838"/>
                  <a:pt x="2920110" y="369585"/>
                </a:cubicBezTo>
                <a:cubicBezTo>
                  <a:pt x="2919714" y="402202"/>
                  <a:pt x="2889579" y="445120"/>
                  <a:pt x="2846191" y="443504"/>
                </a:cubicBezTo>
                <a:cubicBezTo>
                  <a:pt x="2725410" y="449694"/>
                  <a:pt x="2451349" y="388319"/>
                  <a:pt x="2319459" y="443504"/>
                </a:cubicBezTo>
                <a:cubicBezTo>
                  <a:pt x="2187569" y="498689"/>
                  <a:pt x="2033898" y="442550"/>
                  <a:pt x="1848173" y="443504"/>
                </a:cubicBezTo>
                <a:cubicBezTo>
                  <a:pt x="1662448" y="444458"/>
                  <a:pt x="1538592" y="414998"/>
                  <a:pt x="1265996" y="443504"/>
                </a:cubicBezTo>
                <a:cubicBezTo>
                  <a:pt x="993400" y="472010"/>
                  <a:pt x="944682" y="404669"/>
                  <a:pt x="766987" y="443504"/>
                </a:cubicBezTo>
                <a:cubicBezTo>
                  <a:pt x="589292" y="482339"/>
                  <a:pt x="390458" y="418389"/>
                  <a:pt x="73919" y="443504"/>
                </a:cubicBezTo>
                <a:cubicBezTo>
                  <a:pt x="34493" y="437403"/>
                  <a:pt x="-4539" y="410263"/>
                  <a:pt x="0" y="369585"/>
                </a:cubicBezTo>
                <a:cubicBezTo>
                  <a:pt x="-3379" y="288580"/>
                  <a:pt x="5850" y="149707"/>
                  <a:pt x="0" y="73919"/>
                </a:cubicBezTo>
                <a:close/>
              </a:path>
              <a:path w="2920110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372029" y="-13637"/>
                  <a:pt x="498496" y="35789"/>
                  <a:pt x="683819" y="0"/>
                </a:cubicBezTo>
                <a:cubicBezTo>
                  <a:pt x="869142" y="-35789"/>
                  <a:pt x="993036" y="51473"/>
                  <a:pt x="1210551" y="0"/>
                </a:cubicBezTo>
                <a:cubicBezTo>
                  <a:pt x="1428066" y="-51473"/>
                  <a:pt x="1520927" y="32100"/>
                  <a:pt x="1709559" y="0"/>
                </a:cubicBezTo>
                <a:cubicBezTo>
                  <a:pt x="1898191" y="-32100"/>
                  <a:pt x="2011775" y="6699"/>
                  <a:pt x="2291737" y="0"/>
                </a:cubicBezTo>
                <a:cubicBezTo>
                  <a:pt x="2571699" y="-6699"/>
                  <a:pt x="2589435" y="44862"/>
                  <a:pt x="2846191" y="0"/>
                </a:cubicBezTo>
                <a:cubicBezTo>
                  <a:pt x="2890452" y="-5594"/>
                  <a:pt x="2911477" y="40681"/>
                  <a:pt x="2920110" y="73919"/>
                </a:cubicBezTo>
                <a:cubicBezTo>
                  <a:pt x="2934519" y="198026"/>
                  <a:pt x="2889167" y="307840"/>
                  <a:pt x="2920110" y="369585"/>
                </a:cubicBezTo>
                <a:cubicBezTo>
                  <a:pt x="2923987" y="411341"/>
                  <a:pt x="2884387" y="443079"/>
                  <a:pt x="2846191" y="443504"/>
                </a:cubicBezTo>
                <a:cubicBezTo>
                  <a:pt x="2589913" y="474005"/>
                  <a:pt x="2438444" y="397079"/>
                  <a:pt x="2291737" y="443504"/>
                </a:cubicBezTo>
                <a:cubicBezTo>
                  <a:pt x="2145030" y="489929"/>
                  <a:pt x="1903575" y="443158"/>
                  <a:pt x="1765005" y="443504"/>
                </a:cubicBezTo>
                <a:cubicBezTo>
                  <a:pt x="1626435" y="443850"/>
                  <a:pt x="1312330" y="429564"/>
                  <a:pt x="1155105" y="443504"/>
                </a:cubicBezTo>
                <a:cubicBezTo>
                  <a:pt x="997880" y="457444"/>
                  <a:pt x="823968" y="381531"/>
                  <a:pt x="545205" y="443504"/>
                </a:cubicBezTo>
                <a:cubicBezTo>
                  <a:pt x="266442" y="505477"/>
                  <a:pt x="224861" y="402421"/>
                  <a:pt x="73919" y="443504"/>
                </a:cubicBezTo>
                <a:cubicBezTo>
                  <a:pt x="27977" y="438682"/>
                  <a:pt x="-4600" y="403533"/>
                  <a:pt x="0" y="369585"/>
                </a:cubicBezTo>
                <a:cubicBezTo>
                  <a:pt x="-16817" y="286033"/>
                  <a:pt x="33912" y="194563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1. التوقعات المستقبلية للنمو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97E1E7-8D56-5844-3073-FDF1B95BC74B}"/>
              </a:ext>
            </a:extLst>
          </p:cNvPr>
          <p:cNvSpPr/>
          <p:nvPr/>
        </p:nvSpPr>
        <p:spPr>
          <a:xfrm>
            <a:off x="4535784" y="4477209"/>
            <a:ext cx="6562725" cy="709580"/>
          </a:xfrm>
          <a:custGeom>
            <a:avLst/>
            <a:gdLst>
              <a:gd name="connsiteX0" fmla="*/ 0 w 6562725"/>
              <a:gd name="connsiteY0" fmla="*/ 118266 h 709580"/>
              <a:gd name="connsiteX1" fmla="*/ 118266 w 6562725"/>
              <a:gd name="connsiteY1" fmla="*/ 0 h 709580"/>
              <a:gd name="connsiteX2" fmla="*/ 687623 w 6562725"/>
              <a:gd name="connsiteY2" fmla="*/ 0 h 709580"/>
              <a:gd name="connsiteX3" fmla="*/ 1130457 w 6562725"/>
              <a:gd name="connsiteY3" fmla="*/ 0 h 709580"/>
              <a:gd name="connsiteX4" fmla="*/ 1826338 w 6562725"/>
              <a:gd name="connsiteY4" fmla="*/ 0 h 709580"/>
              <a:gd name="connsiteX5" fmla="*/ 2332434 w 6562725"/>
              <a:gd name="connsiteY5" fmla="*/ 0 h 709580"/>
              <a:gd name="connsiteX6" fmla="*/ 2775267 w 6562725"/>
              <a:gd name="connsiteY6" fmla="*/ 0 h 709580"/>
              <a:gd name="connsiteX7" fmla="*/ 3281363 w 6562725"/>
              <a:gd name="connsiteY7" fmla="*/ 0 h 709580"/>
              <a:gd name="connsiteX8" fmla="*/ 3977244 w 6562725"/>
              <a:gd name="connsiteY8" fmla="*/ 0 h 709580"/>
              <a:gd name="connsiteX9" fmla="*/ 4483339 w 6562725"/>
              <a:gd name="connsiteY9" fmla="*/ 0 h 709580"/>
              <a:gd name="connsiteX10" fmla="*/ 4926173 w 6562725"/>
              <a:gd name="connsiteY10" fmla="*/ 0 h 709580"/>
              <a:gd name="connsiteX11" fmla="*/ 5432268 w 6562725"/>
              <a:gd name="connsiteY11" fmla="*/ 0 h 709580"/>
              <a:gd name="connsiteX12" fmla="*/ 6444459 w 6562725"/>
              <a:gd name="connsiteY12" fmla="*/ 0 h 709580"/>
              <a:gd name="connsiteX13" fmla="*/ 6562725 w 6562725"/>
              <a:gd name="connsiteY13" fmla="*/ 118266 h 709580"/>
              <a:gd name="connsiteX14" fmla="*/ 6562725 w 6562725"/>
              <a:gd name="connsiteY14" fmla="*/ 591314 h 709580"/>
              <a:gd name="connsiteX15" fmla="*/ 6444459 w 6562725"/>
              <a:gd name="connsiteY15" fmla="*/ 709580 h 709580"/>
              <a:gd name="connsiteX16" fmla="*/ 6001625 w 6562725"/>
              <a:gd name="connsiteY16" fmla="*/ 709580 h 709580"/>
              <a:gd name="connsiteX17" fmla="*/ 5432268 w 6562725"/>
              <a:gd name="connsiteY17" fmla="*/ 709580 h 709580"/>
              <a:gd name="connsiteX18" fmla="*/ 4736387 w 6562725"/>
              <a:gd name="connsiteY18" fmla="*/ 709580 h 709580"/>
              <a:gd name="connsiteX19" fmla="*/ 4230291 w 6562725"/>
              <a:gd name="connsiteY19" fmla="*/ 709580 h 709580"/>
              <a:gd name="connsiteX20" fmla="*/ 3597672 w 6562725"/>
              <a:gd name="connsiteY20" fmla="*/ 709580 h 709580"/>
              <a:gd name="connsiteX21" fmla="*/ 3154839 w 6562725"/>
              <a:gd name="connsiteY21" fmla="*/ 709580 h 709580"/>
              <a:gd name="connsiteX22" fmla="*/ 2395695 w 6562725"/>
              <a:gd name="connsiteY22" fmla="*/ 709580 h 709580"/>
              <a:gd name="connsiteX23" fmla="*/ 1763076 w 6562725"/>
              <a:gd name="connsiteY23" fmla="*/ 709580 h 709580"/>
              <a:gd name="connsiteX24" fmla="*/ 1003933 w 6562725"/>
              <a:gd name="connsiteY24" fmla="*/ 709580 h 709580"/>
              <a:gd name="connsiteX25" fmla="*/ 118266 w 6562725"/>
              <a:gd name="connsiteY25" fmla="*/ 709580 h 709580"/>
              <a:gd name="connsiteX26" fmla="*/ 0 w 6562725"/>
              <a:gd name="connsiteY26" fmla="*/ 591314 h 709580"/>
              <a:gd name="connsiteX27" fmla="*/ 0 w 6562725"/>
              <a:gd name="connsiteY27" fmla="*/ 118266 h 70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62725" h="709580" fill="none" extrusionOk="0">
                <a:moveTo>
                  <a:pt x="0" y="118266"/>
                </a:moveTo>
                <a:cubicBezTo>
                  <a:pt x="-686" y="38704"/>
                  <a:pt x="55288" y="1473"/>
                  <a:pt x="118266" y="0"/>
                </a:cubicBezTo>
                <a:cubicBezTo>
                  <a:pt x="240086" y="11586"/>
                  <a:pt x="514900" y="-26374"/>
                  <a:pt x="687623" y="0"/>
                </a:cubicBezTo>
                <a:cubicBezTo>
                  <a:pt x="860346" y="26374"/>
                  <a:pt x="1013762" y="-13404"/>
                  <a:pt x="1130457" y="0"/>
                </a:cubicBezTo>
                <a:cubicBezTo>
                  <a:pt x="1247152" y="13404"/>
                  <a:pt x="1532885" y="17453"/>
                  <a:pt x="1826338" y="0"/>
                </a:cubicBezTo>
                <a:cubicBezTo>
                  <a:pt x="2119791" y="-17453"/>
                  <a:pt x="2175358" y="480"/>
                  <a:pt x="2332434" y="0"/>
                </a:cubicBezTo>
                <a:cubicBezTo>
                  <a:pt x="2489510" y="-480"/>
                  <a:pt x="2578123" y="17120"/>
                  <a:pt x="2775267" y="0"/>
                </a:cubicBezTo>
                <a:cubicBezTo>
                  <a:pt x="2972411" y="-17120"/>
                  <a:pt x="3123419" y="-24748"/>
                  <a:pt x="3281363" y="0"/>
                </a:cubicBezTo>
                <a:cubicBezTo>
                  <a:pt x="3439307" y="24748"/>
                  <a:pt x="3652495" y="-26394"/>
                  <a:pt x="3977244" y="0"/>
                </a:cubicBezTo>
                <a:cubicBezTo>
                  <a:pt x="4301993" y="26394"/>
                  <a:pt x="4343246" y="15627"/>
                  <a:pt x="4483339" y="0"/>
                </a:cubicBezTo>
                <a:cubicBezTo>
                  <a:pt x="4623433" y="-15627"/>
                  <a:pt x="4774571" y="-20130"/>
                  <a:pt x="4926173" y="0"/>
                </a:cubicBezTo>
                <a:cubicBezTo>
                  <a:pt x="5077775" y="20130"/>
                  <a:pt x="5320295" y="-1432"/>
                  <a:pt x="5432268" y="0"/>
                </a:cubicBezTo>
                <a:cubicBezTo>
                  <a:pt x="5544241" y="1432"/>
                  <a:pt x="5974654" y="27009"/>
                  <a:pt x="6444459" y="0"/>
                </a:cubicBezTo>
                <a:cubicBezTo>
                  <a:pt x="6503882" y="707"/>
                  <a:pt x="6571620" y="62292"/>
                  <a:pt x="6562725" y="118266"/>
                </a:cubicBezTo>
                <a:cubicBezTo>
                  <a:pt x="6577428" y="239915"/>
                  <a:pt x="6549984" y="376126"/>
                  <a:pt x="6562725" y="591314"/>
                </a:cubicBezTo>
                <a:cubicBezTo>
                  <a:pt x="6557536" y="647363"/>
                  <a:pt x="6504355" y="712099"/>
                  <a:pt x="6444459" y="709580"/>
                </a:cubicBezTo>
                <a:cubicBezTo>
                  <a:pt x="6326857" y="697848"/>
                  <a:pt x="6160970" y="702714"/>
                  <a:pt x="6001625" y="709580"/>
                </a:cubicBezTo>
                <a:cubicBezTo>
                  <a:pt x="5842280" y="716446"/>
                  <a:pt x="5650406" y="692410"/>
                  <a:pt x="5432268" y="709580"/>
                </a:cubicBezTo>
                <a:cubicBezTo>
                  <a:pt x="5214130" y="726750"/>
                  <a:pt x="4974218" y="690227"/>
                  <a:pt x="4736387" y="709580"/>
                </a:cubicBezTo>
                <a:cubicBezTo>
                  <a:pt x="4498556" y="728933"/>
                  <a:pt x="4481324" y="709282"/>
                  <a:pt x="4230291" y="709580"/>
                </a:cubicBezTo>
                <a:cubicBezTo>
                  <a:pt x="3979258" y="709878"/>
                  <a:pt x="3895237" y="729081"/>
                  <a:pt x="3597672" y="709580"/>
                </a:cubicBezTo>
                <a:cubicBezTo>
                  <a:pt x="3300107" y="690079"/>
                  <a:pt x="3375155" y="727371"/>
                  <a:pt x="3154839" y="709580"/>
                </a:cubicBezTo>
                <a:cubicBezTo>
                  <a:pt x="2934523" y="691789"/>
                  <a:pt x="2630687" y="747416"/>
                  <a:pt x="2395695" y="709580"/>
                </a:cubicBezTo>
                <a:cubicBezTo>
                  <a:pt x="2160703" y="671744"/>
                  <a:pt x="2050398" y="724395"/>
                  <a:pt x="1763076" y="709580"/>
                </a:cubicBezTo>
                <a:cubicBezTo>
                  <a:pt x="1475754" y="694765"/>
                  <a:pt x="1210800" y="685341"/>
                  <a:pt x="1003933" y="709580"/>
                </a:cubicBezTo>
                <a:cubicBezTo>
                  <a:pt x="797066" y="733819"/>
                  <a:pt x="358223" y="684569"/>
                  <a:pt x="118266" y="709580"/>
                </a:cubicBezTo>
                <a:cubicBezTo>
                  <a:pt x="48414" y="704721"/>
                  <a:pt x="8157" y="663199"/>
                  <a:pt x="0" y="591314"/>
                </a:cubicBezTo>
                <a:cubicBezTo>
                  <a:pt x="3542" y="404889"/>
                  <a:pt x="-20061" y="346583"/>
                  <a:pt x="0" y="118266"/>
                </a:cubicBezTo>
                <a:close/>
              </a:path>
              <a:path w="6562725" h="709580" stroke="0" extrusionOk="0">
                <a:moveTo>
                  <a:pt x="0" y="118266"/>
                </a:moveTo>
                <a:cubicBezTo>
                  <a:pt x="-3719" y="50655"/>
                  <a:pt x="43210" y="3655"/>
                  <a:pt x="118266" y="0"/>
                </a:cubicBezTo>
                <a:cubicBezTo>
                  <a:pt x="372638" y="-24959"/>
                  <a:pt x="550723" y="28194"/>
                  <a:pt x="877409" y="0"/>
                </a:cubicBezTo>
                <a:cubicBezTo>
                  <a:pt x="1204095" y="-28194"/>
                  <a:pt x="1305559" y="-22743"/>
                  <a:pt x="1446767" y="0"/>
                </a:cubicBezTo>
                <a:cubicBezTo>
                  <a:pt x="1587975" y="22743"/>
                  <a:pt x="1761563" y="-18128"/>
                  <a:pt x="1952862" y="0"/>
                </a:cubicBezTo>
                <a:cubicBezTo>
                  <a:pt x="2144162" y="18128"/>
                  <a:pt x="2451077" y="16393"/>
                  <a:pt x="2648743" y="0"/>
                </a:cubicBezTo>
                <a:cubicBezTo>
                  <a:pt x="2846409" y="-16393"/>
                  <a:pt x="3003445" y="20315"/>
                  <a:pt x="3218101" y="0"/>
                </a:cubicBezTo>
                <a:cubicBezTo>
                  <a:pt x="3432757" y="-20315"/>
                  <a:pt x="3614110" y="35223"/>
                  <a:pt x="3977244" y="0"/>
                </a:cubicBezTo>
                <a:cubicBezTo>
                  <a:pt x="4340378" y="-35223"/>
                  <a:pt x="4310295" y="-24667"/>
                  <a:pt x="4483339" y="0"/>
                </a:cubicBezTo>
                <a:cubicBezTo>
                  <a:pt x="4656383" y="24667"/>
                  <a:pt x="4886925" y="9076"/>
                  <a:pt x="5242482" y="0"/>
                </a:cubicBezTo>
                <a:cubicBezTo>
                  <a:pt x="5598039" y="-9076"/>
                  <a:pt x="5467717" y="-19413"/>
                  <a:pt x="5685316" y="0"/>
                </a:cubicBezTo>
                <a:cubicBezTo>
                  <a:pt x="5902915" y="19413"/>
                  <a:pt x="6191022" y="16381"/>
                  <a:pt x="6444459" y="0"/>
                </a:cubicBezTo>
                <a:cubicBezTo>
                  <a:pt x="6515820" y="8997"/>
                  <a:pt x="6563397" y="59905"/>
                  <a:pt x="6562725" y="118266"/>
                </a:cubicBezTo>
                <a:cubicBezTo>
                  <a:pt x="6576350" y="253652"/>
                  <a:pt x="6568347" y="464779"/>
                  <a:pt x="6562725" y="591314"/>
                </a:cubicBezTo>
                <a:cubicBezTo>
                  <a:pt x="6564445" y="654495"/>
                  <a:pt x="6507808" y="708819"/>
                  <a:pt x="6444459" y="709580"/>
                </a:cubicBezTo>
                <a:cubicBezTo>
                  <a:pt x="6185154" y="739515"/>
                  <a:pt x="5954160" y="721591"/>
                  <a:pt x="5811840" y="709580"/>
                </a:cubicBezTo>
                <a:cubicBezTo>
                  <a:pt x="5669520" y="697569"/>
                  <a:pt x="5328995" y="735931"/>
                  <a:pt x="5052697" y="709580"/>
                </a:cubicBezTo>
                <a:cubicBezTo>
                  <a:pt x="4776399" y="683229"/>
                  <a:pt x="4693632" y="737975"/>
                  <a:pt x="4420077" y="709580"/>
                </a:cubicBezTo>
                <a:cubicBezTo>
                  <a:pt x="4146522" y="681185"/>
                  <a:pt x="4140297" y="716664"/>
                  <a:pt x="3977244" y="709580"/>
                </a:cubicBezTo>
                <a:cubicBezTo>
                  <a:pt x="3814191" y="702496"/>
                  <a:pt x="3697494" y="694433"/>
                  <a:pt x="3471148" y="709580"/>
                </a:cubicBezTo>
                <a:cubicBezTo>
                  <a:pt x="3244802" y="724727"/>
                  <a:pt x="3061544" y="734166"/>
                  <a:pt x="2712005" y="709580"/>
                </a:cubicBezTo>
                <a:cubicBezTo>
                  <a:pt x="2362466" y="684994"/>
                  <a:pt x="2342118" y="718175"/>
                  <a:pt x="2079386" y="709580"/>
                </a:cubicBezTo>
                <a:cubicBezTo>
                  <a:pt x="1816654" y="700985"/>
                  <a:pt x="1697087" y="731412"/>
                  <a:pt x="1573290" y="709580"/>
                </a:cubicBezTo>
                <a:cubicBezTo>
                  <a:pt x="1449493" y="687748"/>
                  <a:pt x="1073087" y="734498"/>
                  <a:pt x="940671" y="709580"/>
                </a:cubicBezTo>
                <a:cubicBezTo>
                  <a:pt x="808255" y="684662"/>
                  <a:pt x="357922" y="670798"/>
                  <a:pt x="118266" y="709580"/>
                </a:cubicBezTo>
                <a:cubicBezTo>
                  <a:pt x="55776" y="700885"/>
                  <a:pt x="6024" y="663144"/>
                  <a:pt x="0" y="591314"/>
                </a:cubicBezTo>
                <a:cubicBezTo>
                  <a:pt x="-791" y="398290"/>
                  <a:pt x="-16163" y="243786"/>
                  <a:pt x="0" y="11826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عندما تكون لدى المستثمرين </a:t>
            </a:r>
            <a:r>
              <a:rPr lang="ar-EG" sz="14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توقعات إيجابية بشأن النمو المستقبلي للشركة</a:t>
            </a:r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قد يدفعهم ذلك لرفع سعر السهم. 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308CE9-D701-3CFA-3523-D113100161DB}"/>
              </a:ext>
            </a:extLst>
          </p:cNvPr>
          <p:cNvSpPr/>
          <p:nvPr/>
        </p:nvSpPr>
        <p:spPr>
          <a:xfrm>
            <a:off x="6677264" y="1490335"/>
            <a:ext cx="1226093" cy="443504"/>
          </a:xfrm>
          <a:custGeom>
            <a:avLst/>
            <a:gdLst>
              <a:gd name="connsiteX0" fmla="*/ 0 w 1226093"/>
              <a:gd name="connsiteY0" fmla="*/ 73919 h 443504"/>
              <a:gd name="connsiteX1" fmla="*/ 73919 w 1226093"/>
              <a:gd name="connsiteY1" fmla="*/ 0 h 443504"/>
              <a:gd name="connsiteX2" fmla="*/ 1152174 w 1226093"/>
              <a:gd name="connsiteY2" fmla="*/ 0 h 443504"/>
              <a:gd name="connsiteX3" fmla="*/ 1226093 w 1226093"/>
              <a:gd name="connsiteY3" fmla="*/ 73919 h 443504"/>
              <a:gd name="connsiteX4" fmla="*/ 1226093 w 1226093"/>
              <a:gd name="connsiteY4" fmla="*/ 369585 h 443504"/>
              <a:gd name="connsiteX5" fmla="*/ 1152174 w 1226093"/>
              <a:gd name="connsiteY5" fmla="*/ 443504 h 443504"/>
              <a:gd name="connsiteX6" fmla="*/ 73919 w 1226093"/>
              <a:gd name="connsiteY6" fmla="*/ 443504 h 443504"/>
              <a:gd name="connsiteX7" fmla="*/ 0 w 1226093"/>
              <a:gd name="connsiteY7" fmla="*/ 369585 h 443504"/>
              <a:gd name="connsiteX8" fmla="*/ 0 w 1226093"/>
              <a:gd name="connsiteY8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6093" h="443504" fill="none" extrusionOk="0">
                <a:moveTo>
                  <a:pt x="0" y="73919"/>
                </a:moveTo>
                <a:cubicBezTo>
                  <a:pt x="-1677" y="32824"/>
                  <a:pt x="37160" y="3324"/>
                  <a:pt x="73919" y="0"/>
                </a:cubicBezTo>
                <a:cubicBezTo>
                  <a:pt x="524125" y="-41543"/>
                  <a:pt x="726431" y="25855"/>
                  <a:pt x="1152174" y="0"/>
                </a:cubicBezTo>
                <a:cubicBezTo>
                  <a:pt x="1196888" y="5991"/>
                  <a:pt x="1227632" y="34981"/>
                  <a:pt x="1226093" y="73919"/>
                </a:cubicBezTo>
                <a:cubicBezTo>
                  <a:pt x="1246446" y="160495"/>
                  <a:pt x="1245955" y="238249"/>
                  <a:pt x="1226093" y="369585"/>
                </a:cubicBezTo>
                <a:cubicBezTo>
                  <a:pt x="1221028" y="411241"/>
                  <a:pt x="1189474" y="441072"/>
                  <a:pt x="1152174" y="443504"/>
                </a:cubicBezTo>
                <a:cubicBezTo>
                  <a:pt x="936959" y="401585"/>
                  <a:pt x="561173" y="486808"/>
                  <a:pt x="73919" y="443504"/>
                </a:cubicBezTo>
                <a:cubicBezTo>
                  <a:pt x="33438" y="438869"/>
                  <a:pt x="-6143" y="413996"/>
                  <a:pt x="0" y="369585"/>
                </a:cubicBezTo>
                <a:cubicBezTo>
                  <a:pt x="-2097" y="276589"/>
                  <a:pt x="-7199" y="127833"/>
                  <a:pt x="0" y="73919"/>
                </a:cubicBezTo>
                <a:close/>
              </a:path>
              <a:path w="1226093" h="443504" stroke="0" extrusionOk="0">
                <a:moveTo>
                  <a:pt x="0" y="73919"/>
                </a:moveTo>
                <a:cubicBezTo>
                  <a:pt x="-6027" y="29378"/>
                  <a:pt x="31549" y="580"/>
                  <a:pt x="73919" y="0"/>
                </a:cubicBezTo>
                <a:cubicBezTo>
                  <a:pt x="308803" y="47025"/>
                  <a:pt x="777027" y="-80175"/>
                  <a:pt x="1152174" y="0"/>
                </a:cubicBezTo>
                <a:cubicBezTo>
                  <a:pt x="1191783" y="1187"/>
                  <a:pt x="1225977" y="33739"/>
                  <a:pt x="1226093" y="73919"/>
                </a:cubicBezTo>
                <a:cubicBezTo>
                  <a:pt x="1206866" y="138518"/>
                  <a:pt x="1217900" y="295963"/>
                  <a:pt x="1226093" y="369585"/>
                </a:cubicBezTo>
                <a:cubicBezTo>
                  <a:pt x="1232812" y="411206"/>
                  <a:pt x="1196345" y="436615"/>
                  <a:pt x="1152174" y="443504"/>
                </a:cubicBezTo>
                <a:cubicBezTo>
                  <a:pt x="742888" y="473535"/>
                  <a:pt x="192591" y="511180"/>
                  <a:pt x="73919" y="443504"/>
                </a:cubicBezTo>
                <a:cubicBezTo>
                  <a:pt x="32438" y="437237"/>
                  <a:pt x="-4669" y="416898"/>
                  <a:pt x="0" y="369585"/>
                </a:cubicBezTo>
                <a:cubicBezTo>
                  <a:pt x="22073" y="281177"/>
                  <a:pt x="-14152" y="112728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Amazon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94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القيمة السوقية - والدفترية</a:t>
            </a:r>
            <a:endParaRPr lang="en-US" sz="12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37C432-8D7B-E125-9322-F7C953A667A4}"/>
              </a:ext>
            </a:extLst>
          </p:cNvPr>
          <p:cNvSpPr/>
          <p:nvPr/>
        </p:nvSpPr>
        <p:spPr>
          <a:xfrm>
            <a:off x="2665085" y="211368"/>
            <a:ext cx="5739124" cy="670867"/>
          </a:xfrm>
          <a:custGeom>
            <a:avLst/>
            <a:gdLst>
              <a:gd name="connsiteX0" fmla="*/ 0 w 5739124"/>
              <a:gd name="connsiteY0" fmla="*/ 111813 h 670867"/>
              <a:gd name="connsiteX1" fmla="*/ 111813 w 5739124"/>
              <a:gd name="connsiteY1" fmla="*/ 0 h 670867"/>
              <a:gd name="connsiteX2" fmla="*/ 608208 w 5739124"/>
              <a:gd name="connsiteY2" fmla="*/ 0 h 670867"/>
              <a:gd name="connsiteX3" fmla="*/ 994293 w 5739124"/>
              <a:gd name="connsiteY3" fmla="*/ 0 h 670867"/>
              <a:gd name="connsiteX4" fmla="*/ 1600997 w 5739124"/>
              <a:gd name="connsiteY4" fmla="*/ 0 h 670867"/>
              <a:gd name="connsiteX5" fmla="*/ 2042237 w 5739124"/>
              <a:gd name="connsiteY5" fmla="*/ 0 h 670867"/>
              <a:gd name="connsiteX6" fmla="*/ 2428322 w 5739124"/>
              <a:gd name="connsiteY6" fmla="*/ 0 h 670867"/>
              <a:gd name="connsiteX7" fmla="*/ 2869562 w 5739124"/>
              <a:gd name="connsiteY7" fmla="*/ 0 h 670867"/>
              <a:gd name="connsiteX8" fmla="*/ 3476267 w 5739124"/>
              <a:gd name="connsiteY8" fmla="*/ 0 h 670867"/>
              <a:gd name="connsiteX9" fmla="*/ 3917507 w 5739124"/>
              <a:gd name="connsiteY9" fmla="*/ 0 h 670867"/>
              <a:gd name="connsiteX10" fmla="*/ 4303591 w 5739124"/>
              <a:gd name="connsiteY10" fmla="*/ 0 h 670867"/>
              <a:gd name="connsiteX11" fmla="*/ 4744831 w 5739124"/>
              <a:gd name="connsiteY11" fmla="*/ 0 h 670867"/>
              <a:gd name="connsiteX12" fmla="*/ 5627311 w 5739124"/>
              <a:gd name="connsiteY12" fmla="*/ 0 h 670867"/>
              <a:gd name="connsiteX13" fmla="*/ 5739124 w 5739124"/>
              <a:gd name="connsiteY13" fmla="*/ 111813 h 670867"/>
              <a:gd name="connsiteX14" fmla="*/ 5739124 w 5739124"/>
              <a:gd name="connsiteY14" fmla="*/ 559054 h 670867"/>
              <a:gd name="connsiteX15" fmla="*/ 5627311 w 5739124"/>
              <a:gd name="connsiteY15" fmla="*/ 670867 h 670867"/>
              <a:gd name="connsiteX16" fmla="*/ 5241226 w 5739124"/>
              <a:gd name="connsiteY16" fmla="*/ 670867 h 670867"/>
              <a:gd name="connsiteX17" fmla="*/ 4744831 w 5739124"/>
              <a:gd name="connsiteY17" fmla="*/ 670867 h 670867"/>
              <a:gd name="connsiteX18" fmla="*/ 4138127 w 5739124"/>
              <a:gd name="connsiteY18" fmla="*/ 670867 h 670867"/>
              <a:gd name="connsiteX19" fmla="*/ 3696887 w 5739124"/>
              <a:gd name="connsiteY19" fmla="*/ 670867 h 670867"/>
              <a:gd name="connsiteX20" fmla="*/ 3145337 w 5739124"/>
              <a:gd name="connsiteY20" fmla="*/ 670867 h 670867"/>
              <a:gd name="connsiteX21" fmla="*/ 2759252 w 5739124"/>
              <a:gd name="connsiteY21" fmla="*/ 670867 h 670867"/>
              <a:gd name="connsiteX22" fmla="*/ 2097392 w 5739124"/>
              <a:gd name="connsiteY22" fmla="*/ 670867 h 670867"/>
              <a:gd name="connsiteX23" fmla="*/ 1545842 w 5739124"/>
              <a:gd name="connsiteY23" fmla="*/ 670867 h 670867"/>
              <a:gd name="connsiteX24" fmla="*/ 883983 w 5739124"/>
              <a:gd name="connsiteY24" fmla="*/ 670867 h 670867"/>
              <a:gd name="connsiteX25" fmla="*/ 111813 w 5739124"/>
              <a:gd name="connsiteY25" fmla="*/ 670867 h 670867"/>
              <a:gd name="connsiteX26" fmla="*/ 0 w 5739124"/>
              <a:gd name="connsiteY26" fmla="*/ 559054 h 670867"/>
              <a:gd name="connsiteX27" fmla="*/ 0 w 5739124"/>
              <a:gd name="connsiteY27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39124" h="670867" fill="none" extrusionOk="0">
                <a:moveTo>
                  <a:pt x="0" y="111813"/>
                </a:moveTo>
                <a:cubicBezTo>
                  <a:pt x="-485" y="39998"/>
                  <a:pt x="55791" y="3610"/>
                  <a:pt x="111813" y="0"/>
                </a:cubicBezTo>
                <a:cubicBezTo>
                  <a:pt x="277854" y="-28587"/>
                  <a:pt x="502394" y="17307"/>
                  <a:pt x="608208" y="0"/>
                </a:cubicBezTo>
                <a:cubicBezTo>
                  <a:pt x="714022" y="-17307"/>
                  <a:pt x="889953" y="35168"/>
                  <a:pt x="994293" y="0"/>
                </a:cubicBezTo>
                <a:cubicBezTo>
                  <a:pt x="1098633" y="-35168"/>
                  <a:pt x="1326699" y="39882"/>
                  <a:pt x="1600997" y="0"/>
                </a:cubicBezTo>
                <a:cubicBezTo>
                  <a:pt x="1875295" y="-39882"/>
                  <a:pt x="1855425" y="5796"/>
                  <a:pt x="2042237" y="0"/>
                </a:cubicBezTo>
                <a:cubicBezTo>
                  <a:pt x="2229049" y="-5796"/>
                  <a:pt x="2341567" y="45742"/>
                  <a:pt x="2428322" y="0"/>
                </a:cubicBezTo>
                <a:cubicBezTo>
                  <a:pt x="2515077" y="-45742"/>
                  <a:pt x="2766397" y="18032"/>
                  <a:pt x="2869562" y="0"/>
                </a:cubicBezTo>
                <a:cubicBezTo>
                  <a:pt x="2972727" y="-18032"/>
                  <a:pt x="3265266" y="16128"/>
                  <a:pt x="3476267" y="0"/>
                </a:cubicBezTo>
                <a:cubicBezTo>
                  <a:pt x="3687269" y="-16128"/>
                  <a:pt x="3715359" y="2419"/>
                  <a:pt x="3917507" y="0"/>
                </a:cubicBezTo>
                <a:cubicBezTo>
                  <a:pt x="4119655" y="-2419"/>
                  <a:pt x="4185966" y="11110"/>
                  <a:pt x="4303591" y="0"/>
                </a:cubicBezTo>
                <a:cubicBezTo>
                  <a:pt x="4421216" y="-11110"/>
                  <a:pt x="4592103" y="38581"/>
                  <a:pt x="4744831" y="0"/>
                </a:cubicBezTo>
                <a:cubicBezTo>
                  <a:pt x="4897559" y="-38581"/>
                  <a:pt x="5251597" y="25056"/>
                  <a:pt x="5627311" y="0"/>
                </a:cubicBezTo>
                <a:cubicBezTo>
                  <a:pt x="5680152" y="1068"/>
                  <a:pt x="5743993" y="55174"/>
                  <a:pt x="5739124" y="111813"/>
                </a:cubicBezTo>
                <a:cubicBezTo>
                  <a:pt x="5755639" y="202246"/>
                  <a:pt x="5734650" y="453092"/>
                  <a:pt x="5739124" y="559054"/>
                </a:cubicBezTo>
                <a:cubicBezTo>
                  <a:pt x="5736503" y="616125"/>
                  <a:pt x="5684248" y="673105"/>
                  <a:pt x="5627311" y="670867"/>
                </a:cubicBezTo>
                <a:cubicBezTo>
                  <a:pt x="5458569" y="705684"/>
                  <a:pt x="5323320" y="627217"/>
                  <a:pt x="5241226" y="670867"/>
                </a:cubicBezTo>
                <a:cubicBezTo>
                  <a:pt x="5159133" y="714517"/>
                  <a:pt x="4852651" y="636910"/>
                  <a:pt x="4744831" y="670867"/>
                </a:cubicBezTo>
                <a:cubicBezTo>
                  <a:pt x="4637011" y="704824"/>
                  <a:pt x="4396292" y="665537"/>
                  <a:pt x="4138127" y="670867"/>
                </a:cubicBezTo>
                <a:cubicBezTo>
                  <a:pt x="3879962" y="676197"/>
                  <a:pt x="3835020" y="660927"/>
                  <a:pt x="3696887" y="670867"/>
                </a:cubicBezTo>
                <a:cubicBezTo>
                  <a:pt x="3558754" y="680807"/>
                  <a:pt x="3346897" y="652246"/>
                  <a:pt x="3145337" y="670867"/>
                </a:cubicBezTo>
                <a:cubicBezTo>
                  <a:pt x="2943777" y="689488"/>
                  <a:pt x="2903124" y="670077"/>
                  <a:pt x="2759252" y="670867"/>
                </a:cubicBezTo>
                <a:cubicBezTo>
                  <a:pt x="2615381" y="671657"/>
                  <a:pt x="2372985" y="645123"/>
                  <a:pt x="2097392" y="670867"/>
                </a:cubicBezTo>
                <a:cubicBezTo>
                  <a:pt x="1821799" y="696611"/>
                  <a:pt x="1738909" y="642321"/>
                  <a:pt x="1545842" y="670867"/>
                </a:cubicBezTo>
                <a:cubicBezTo>
                  <a:pt x="1352775" y="699413"/>
                  <a:pt x="1069938" y="612163"/>
                  <a:pt x="883983" y="670867"/>
                </a:cubicBezTo>
                <a:cubicBezTo>
                  <a:pt x="698028" y="729571"/>
                  <a:pt x="476699" y="645049"/>
                  <a:pt x="111813" y="670867"/>
                </a:cubicBezTo>
                <a:cubicBezTo>
                  <a:pt x="44146" y="664530"/>
                  <a:pt x="10160" y="628988"/>
                  <a:pt x="0" y="559054"/>
                </a:cubicBezTo>
                <a:cubicBezTo>
                  <a:pt x="-32528" y="396618"/>
                  <a:pt x="16938" y="233173"/>
                  <a:pt x="0" y="111813"/>
                </a:cubicBezTo>
                <a:close/>
              </a:path>
              <a:path w="5739124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47272" y="-50263"/>
                  <a:pt x="596827" y="4469"/>
                  <a:pt x="773673" y="0"/>
                </a:cubicBezTo>
                <a:cubicBezTo>
                  <a:pt x="950519" y="-4469"/>
                  <a:pt x="1064450" y="4795"/>
                  <a:pt x="1270068" y="0"/>
                </a:cubicBezTo>
                <a:cubicBezTo>
                  <a:pt x="1475686" y="-4795"/>
                  <a:pt x="1590684" y="23543"/>
                  <a:pt x="1711307" y="0"/>
                </a:cubicBezTo>
                <a:cubicBezTo>
                  <a:pt x="1831930" y="-23543"/>
                  <a:pt x="2129653" y="37582"/>
                  <a:pt x="2318012" y="0"/>
                </a:cubicBezTo>
                <a:cubicBezTo>
                  <a:pt x="2506372" y="-37582"/>
                  <a:pt x="2661870" y="57000"/>
                  <a:pt x="2814407" y="0"/>
                </a:cubicBezTo>
                <a:cubicBezTo>
                  <a:pt x="2966945" y="-57000"/>
                  <a:pt x="3299754" y="73871"/>
                  <a:pt x="3476267" y="0"/>
                </a:cubicBezTo>
                <a:cubicBezTo>
                  <a:pt x="3652780" y="-73871"/>
                  <a:pt x="3778305" y="3517"/>
                  <a:pt x="3917507" y="0"/>
                </a:cubicBezTo>
                <a:cubicBezTo>
                  <a:pt x="4056709" y="-3517"/>
                  <a:pt x="4342279" y="70606"/>
                  <a:pt x="4579366" y="0"/>
                </a:cubicBezTo>
                <a:cubicBezTo>
                  <a:pt x="4816453" y="-70606"/>
                  <a:pt x="4784423" y="28769"/>
                  <a:pt x="4965451" y="0"/>
                </a:cubicBezTo>
                <a:cubicBezTo>
                  <a:pt x="5146480" y="-28769"/>
                  <a:pt x="5399986" y="47676"/>
                  <a:pt x="5627311" y="0"/>
                </a:cubicBezTo>
                <a:cubicBezTo>
                  <a:pt x="5695819" y="10055"/>
                  <a:pt x="5740648" y="65842"/>
                  <a:pt x="5739124" y="111813"/>
                </a:cubicBezTo>
                <a:cubicBezTo>
                  <a:pt x="5750488" y="223783"/>
                  <a:pt x="5736851" y="351864"/>
                  <a:pt x="5739124" y="559054"/>
                </a:cubicBezTo>
                <a:cubicBezTo>
                  <a:pt x="5742773" y="616277"/>
                  <a:pt x="5677334" y="666333"/>
                  <a:pt x="5627311" y="670867"/>
                </a:cubicBezTo>
                <a:cubicBezTo>
                  <a:pt x="5459286" y="724270"/>
                  <a:pt x="5300582" y="662164"/>
                  <a:pt x="5075761" y="670867"/>
                </a:cubicBezTo>
                <a:cubicBezTo>
                  <a:pt x="4850940" y="679570"/>
                  <a:pt x="4631280" y="638137"/>
                  <a:pt x="4413901" y="670867"/>
                </a:cubicBezTo>
                <a:cubicBezTo>
                  <a:pt x="4196522" y="703597"/>
                  <a:pt x="4119182" y="625202"/>
                  <a:pt x="3862352" y="670867"/>
                </a:cubicBezTo>
                <a:cubicBezTo>
                  <a:pt x="3605522" y="716532"/>
                  <a:pt x="3554729" y="630238"/>
                  <a:pt x="3476267" y="670867"/>
                </a:cubicBezTo>
                <a:cubicBezTo>
                  <a:pt x="3397805" y="711496"/>
                  <a:pt x="3147824" y="635873"/>
                  <a:pt x="3035027" y="670867"/>
                </a:cubicBezTo>
                <a:cubicBezTo>
                  <a:pt x="2922230" y="705861"/>
                  <a:pt x="2617080" y="616365"/>
                  <a:pt x="2373167" y="670867"/>
                </a:cubicBezTo>
                <a:cubicBezTo>
                  <a:pt x="2129254" y="725369"/>
                  <a:pt x="1976638" y="615518"/>
                  <a:pt x="1821617" y="670867"/>
                </a:cubicBezTo>
                <a:cubicBezTo>
                  <a:pt x="1666596" y="726216"/>
                  <a:pt x="1518347" y="654726"/>
                  <a:pt x="1380378" y="670867"/>
                </a:cubicBezTo>
                <a:cubicBezTo>
                  <a:pt x="1242409" y="687008"/>
                  <a:pt x="967501" y="635441"/>
                  <a:pt x="828828" y="670867"/>
                </a:cubicBezTo>
                <a:cubicBezTo>
                  <a:pt x="690155" y="706293"/>
                  <a:pt x="318896" y="590851"/>
                  <a:pt x="111813" y="670867"/>
                </a:cubicBezTo>
                <a:cubicBezTo>
                  <a:pt x="51981" y="664960"/>
                  <a:pt x="7171" y="628561"/>
                  <a:pt x="0" y="559054"/>
                </a:cubicBezTo>
                <a:cubicBezTo>
                  <a:pt x="-33149" y="378825"/>
                  <a:pt x="12280" y="209101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أسباب ارتفاع القيمة السوقية عن القيمة الدفترية ؟</a:t>
            </a:r>
            <a:endParaRPr lang="en-US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678076-988B-8F9B-A8FC-63CD78220206}"/>
              </a:ext>
            </a:extLst>
          </p:cNvPr>
          <p:cNvCxnSpPr/>
          <p:nvPr/>
        </p:nvCxnSpPr>
        <p:spPr>
          <a:xfrm>
            <a:off x="1194693" y="1286593"/>
            <a:ext cx="55140" cy="4957978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25E9D-C94D-C722-55E0-EF473A79E508}"/>
              </a:ext>
            </a:extLst>
          </p:cNvPr>
          <p:cNvCxnSpPr/>
          <p:nvPr/>
        </p:nvCxnSpPr>
        <p:spPr>
          <a:xfrm>
            <a:off x="693841" y="5546135"/>
            <a:ext cx="10255984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644F0-FE57-9FF1-EF97-66D78A65808E}"/>
              </a:ext>
            </a:extLst>
          </p:cNvPr>
          <p:cNvCxnSpPr>
            <a:cxnSpLocks/>
          </p:cNvCxnSpPr>
          <p:nvPr/>
        </p:nvCxnSpPr>
        <p:spPr>
          <a:xfrm flipV="1">
            <a:off x="621088" y="4071148"/>
            <a:ext cx="3362755" cy="4671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37757C7-1EBC-8672-91E8-3FFAA04DB02A}"/>
              </a:ext>
            </a:extLst>
          </p:cNvPr>
          <p:cNvSpPr/>
          <p:nvPr/>
        </p:nvSpPr>
        <p:spPr>
          <a:xfrm>
            <a:off x="1823438" y="5848045"/>
            <a:ext cx="1232223" cy="340030"/>
          </a:xfrm>
          <a:custGeom>
            <a:avLst/>
            <a:gdLst>
              <a:gd name="connsiteX0" fmla="*/ 0 w 1232223"/>
              <a:gd name="connsiteY0" fmla="*/ 56673 h 340030"/>
              <a:gd name="connsiteX1" fmla="*/ 56673 w 1232223"/>
              <a:gd name="connsiteY1" fmla="*/ 0 h 340030"/>
              <a:gd name="connsiteX2" fmla="*/ 616112 w 1232223"/>
              <a:gd name="connsiteY2" fmla="*/ 0 h 340030"/>
              <a:gd name="connsiteX3" fmla="*/ 1175550 w 1232223"/>
              <a:gd name="connsiteY3" fmla="*/ 0 h 340030"/>
              <a:gd name="connsiteX4" fmla="*/ 1232223 w 1232223"/>
              <a:gd name="connsiteY4" fmla="*/ 56673 h 340030"/>
              <a:gd name="connsiteX5" fmla="*/ 1232223 w 1232223"/>
              <a:gd name="connsiteY5" fmla="*/ 283357 h 340030"/>
              <a:gd name="connsiteX6" fmla="*/ 1175550 w 1232223"/>
              <a:gd name="connsiteY6" fmla="*/ 340030 h 340030"/>
              <a:gd name="connsiteX7" fmla="*/ 604923 w 1232223"/>
              <a:gd name="connsiteY7" fmla="*/ 340030 h 340030"/>
              <a:gd name="connsiteX8" fmla="*/ 56673 w 1232223"/>
              <a:gd name="connsiteY8" fmla="*/ 340030 h 340030"/>
              <a:gd name="connsiteX9" fmla="*/ 0 w 1232223"/>
              <a:gd name="connsiteY9" fmla="*/ 283357 h 340030"/>
              <a:gd name="connsiteX10" fmla="*/ 0 w 1232223"/>
              <a:gd name="connsiteY10" fmla="*/ 56673 h 34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2223" h="340030" fill="none" extrusionOk="0">
                <a:moveTo>
                  <a:pt x="0" y="56673"/>
                </a:moveTo>
                <a:cubicBezTo>
                  <a:pt x="5365" y="31945"/>
                  <a:pt x="27053" y="-1471"/>
                  <a:pt x="56673" y="0"/>
                </a:cubicBezTo>
                <a:cubicBezTo>
                  <a:pt x="258536" y="-48597"/>
                  <a:pt x="491254" y="48462"/>
                  <a:pt x="616112" y="0"/>
                </a:cubicBezTo>
                <a:cubicBezTo>
                  <a:pt x="740970" y="-48462"/>
                  <a:pt x="995761" y="23672"/>
                  <a:pt x="1175550" y="0"/>
                </a:cubicBezTo>
                <a:cubicBezTo>
                  <a:pt x="1206162" y="-1402"/>
                  <a:pt x="1232315" y="24128"/>
                  <a:pt x="1232223" y="56673"/>
                </a:cubicBezTo>
                <a:cubicBezTo>
                  <a:pt x="1252582" y="114051"/>
                  <a:pt x="1217314" y="232474"/>
                  <a:pt x="1232223" y="283357"/>
                </a:cubicBezTo>
                <a:cubicBezTo>
                  <a:pt x="1227045" y="314870"/>
                  <a:pt x="1210368" y="333688"/>
                  <a:pt x="1175550" y="340030"/>
                </a:cubicBezTo>
                <a:cubicBezTo>
                  <a:pt x="1033160" y="391485"/>
                  <a:pt x="867566" y="310866"/>
                  <a:pt x="604923" y="340030"/>
                </a:cubicBezTo>
                <a:cubicBezTo>
                  <a:pt x="342280" y="369194"/>
                  <a:pt x="326861" y="287107"/>
                  <a:pt x="56673" y="340030"/>
                </a:cubicBezTo>
                <a:cubicBezTo>
                  <a:pt x="25229" y="336143"/>
                  <a:pt x="2241" y="315124"/>
                  <a:pt x="0" y="283357"/>
                </a:cubicBezTo>
                <a:cubicBezTo>
                  <a:pt x="-22171" y="173970"/>
                  <a:pt x="16611" y="118255"/>
                  <a:pt x="0" y="56673"/>
                </a:cubicBezTo>
                <a:close/>
              </a:path>
              <a:path w="1232223" h="340030" stroke="0" extrusionOk="0">
                <a:moveTo>
                  <a:pt x="0" y="56673"/>
                </a:moveTo>
                <a:cubicBezTo>
                  <a:pt x="-5883" y="21744"/>
                  <a:pt x="21369" y="1503"/>
                  <a:pt x="56673" y="0"/>
                </a:cubicBezTo>
                <a:cubicBezTo>
                  <a:pt x="205353" y="-8817"/>
                  <a:pt x="399606" y="32686"/>
                  <a:pt x="638489" y="0"/>
                </a:cubicBezTo>
                <a:cubicBezTo>
                  <a:pt x="877372" y="-32686"/>
                  <a:pt x="922670" y="16309"/>
                  <a:pt x="1175550" y="0"/>
                </a:cubicBezTo>
                <a:cubicBezTo>
                  <a:pt x="1201682" y="-2827"/>
                  <a:pt x="1237113" y="27710"/>
                  <a:pt x="1232223" y="56673"/>
                </a:cubicBezTo>
                <a:cubicBezTo>
                  <a:pt x="1238898" y="122502"/>
                  <a:pt x="1228081" y="194308"/>
                  <a:pt x="1232223" y="283357"/>
                </a:cubicBezTo>
                <a:cubicBezTo>
                  <a:pt x="1233183" y="313094"/>
                  <a:pt x="1203194" y="343243"/>
                  <a:pt x="1175550" y="340030"/>
                </a:cubicBezTo>
                <a:cubicBezTo>
                  <a:pt x="990210" y="391263"/>
                  <a:pt x="795540" y="339912"/>
                  <a:pt x="616112" y="340030"/>
                </a:cubicBezTo>
                <a:cubicBezTo>
                  <a:pt x="436684" y="340148"/>
                  <a:pt x="282071" y="322635"/>
                  <a:pt x="56673" y="340030"/>
                </a:cubicBezTo>
                <a:cubicBezTo>
                  <a:pt x="16636" y="339530"/>
                  <a:pt x="2551" y="307662"/>
                  <a:pt x="0" y="283357"/>
                </a:cubicBezTo>
                <a:cubicBezTo>
                  <a:pt x="-5028" y="197847"/>
                  <a:pt x="2881" y="135761"/>
                  <a:pt x="0" y="566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أ</a:t>
            </a:r>
            <a:endParaRPr lang="en-US" sz="1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BF19E1-9190-6A34-3404-74D0B26AA72A}"/>
              </a:ext>
            </a:extLst>
          </p:cNvPr>
          <p:cNvSpPr/>
          <p:nvPr/>
        </p:nvSpPr>
        <p:spPr>
          <a:xfrm>
            <a:off x="401870" y="3776423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الدفتري</a:t>
            </a:r>
            <a:endParaRPr lang="en-US" sz="1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0AD1955-07E9-6FDF-F0A8-F72C7C4E26D0}"/>
              </a:ext>
            </a:extLst>
          </p:cNvPr>
          <p:cNvSpPr/>
          <p:nvPr/>
        </p:nvSpPr>
        <p:spPr>
          <a:xfrm>
            <a:off x="3517838" y="3764936"/>
            <a:ext cx="766213" cy="443504"/>
          </a:xfrm>
          <a:custGeom>
            <a:avLst/>
            <a:gdLst>
              <a:gd name="connsiteX0" fmla="*/ 0 w 766213"/>
              <a:gd name="connsiteY0" fmla="*/ 73919 h 443504"/>
              <a:gd name="connsiteX1" fmla="*/ 73919 w 766213"/>
              <a:gd name="connsiteY1" fmla="*/ 0 h 443504"/>
              <a:gd name="connsiteX2" fmla="*/ 383107 w 766213"/>
              <a:gd name="connsiteY2" fmla="*/ 0 h 443504"/>
              <a:gd name="connsiteX3" fmla="*/ 692294 w 766213"/>
              <a:gd name="connsiteY3" fmla="*/ 0 h 443504"/>
              <a:gd name="connsiteX4" fmla="*/ 766213 w 766213"/>
              <a:gd name="connsiteY4" fmla="*/ 73919 h 443504"/>
              <a:gd name="connsiteX5" fmla="*/ 766213 w 766213"/>
              <a:gd name="connsiteY5" fmla="*/ 369585 h 443504"/>
              <a:gd name="connsiteX6" fmla="*/ 692294 w 766213"/>
              <a:gd name="connsiteY6" fmla="*/ 443504 h 443504"/>
              <a:gd name="connsiteX7" fmla="*/ 376923 w 766213"/>
              <a:gd name="connsiteY7" fmla="*/ 443504 h 443504"/>
              <a:gd name="connsiteX8" fmla="*/ 73919 w 766213"/>
              <a:gd name="connsiteY8" fmla="*/ 443504 h 443504"/>
              <a:gd name="connsiteX9" fmla="*/ 0 w 766213"/>
              <a:gd name="connsiteY9" fmla="*/ 369585 h 443504"/>
              <a:gd name="connsiteX10" fmla="*/ 0 w 766213"/>
              <a:gd name="connsiteY10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443504" fill="none" extrusionOk="0">
                <a:moveTo>
                  <a:pt x="0" y="73919"/>
                </a:moveTo>
                <a:cubicBezTo>
                  <a:pt x="2712" y="36417"/>
                  <a:pt x="37712" y="-4042"/>
                  <a:pt x="73919" y="0"/>
                </a:cubicBezTo>
                <a:cubicBezTo>
                  <a:pt x="186128" y="-17989"/>
                  <a:pt x="295144" y="6384"/>
                  <a:pt x="383107" y="0"/>
                </a:cubicBezTo>
                <a:cubicBezTo>
                  <a:pt x="471070" y="-6384"/>
                  <a:pt x="541015" y="3549"/>
                  <a:pt x="692294" y="0"/>
                </a:cubicBezTo>
                <a:cubicBezTo>
                  <a:pt x="727849" y="-10741"/>
                  <a:pt x="766820" y="24891"/>
                  <a:pt x="766213" y="73919"/>
                </a:cubicBezTo>
                <a:cubicBezTo>
                  <a:pt x="773468" y="207877"/>
                  <a:pt x="748174" y="286600"/>
                  <a:pt x="766213" y="369585"/>
                </a:cubicBezTo>
                <a:cubicBezTo>
                  <a:pt x="762171" y="410575"/>
                  <a:pt x="737347" y="435881"/>
                  <a:pt x="692294" y="443504"/>
                </a:cubicBezTo>
                <a:cubicBezTo>
                  <a:pt x="573477" y="479702"/>
                  <a:pt x="445751" y="414109"/>
                  <a:pt x="376923" y="443504"/>
                </a:cubicBezTo>
                <a:cubicBezTo>
                  <a:pt x="308095" y="472899"/>
                  <a:pt x="185023" y="417904"/>
                  <a:pt x="73919" y="443504"/>
                </a:cubicBezTo>
                <a:cubicBezTo>
                  <a:pt x="32772" y="434795"/>
                  <a:pt x="1801" y="410784"/>
                  <a:pt x="0" y="369585"/>
                </a:cubicBezTo>
                <a:cubicBezTo>
                  <a:pt x="-1798" y="307599"/>
                  <a:pt x="35044" y="202943"/>
                  <a:pt x="0" y="73919"/>
                </a:cubicBezTo>
                <a:close/>
              </a:path>
              <a:path w="766213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159072" y="-10687"/>
                  <a:pt x="312776" y="3393"/>
                  <a:pt x="395474" y="0"/>
                </a:cubicBezTo>
                <a:cubicBezTo>
                  <a:pt x="478173" y="-3393"/>
                  <a:pt x="587430" y="5216"/>
                  <a:pt x="692294" y="0"/>
                </a:cubicBezTo>
                <a:cubicBezTo>
                  <a:pt x="727038" y="-3327"/>
                  <a:pt x="772836" y="36260"/>
                  <a:pt x="766213" y="73919"/>
                </a:cubicBezTo>
                <a:cubicBezTo>
                  <a:pt x="770340" y="145529"/>
                  <a:pt x="758341" y="295740"/>
                  <a:pt x="766213" y="369585"/>
                </a:cubicBezTo>
                <a:cubicBezTo>
                  <a:pt x="769650" y="404815"/>
                  <a:pt x="724485" y="451090"/>
                  <a:pt x="692294" y="443504"/>
                </a:cubicBezTo>
                <a:cubicBezTo>
                  <a:pt x="622380" y="476277"/>
                  <a:pt x="531507" y="430564"/>
                  <a:pt x="383107" y="443504"/>
                </a:cubicBezTo>
                <a:cubicBezTo>
                  <a:pt x="234707" y="456444"/>
                  <a:pt x="170829" y="411535"/>
                  <a:pt x="73919" y="443504"/>
                </a:cubicBezTo>
                <a:cubicBezTo>
                  <a:pt x="22335" y="442889"/>
                  <a:pt x="3398" y="401092"/>
                  <a:pt x="0" y="369585"/>
                </a:cubicBezTo>
                <a:cubicBezTo>
                  <a:pt x="-13618" y="269906"/>
                  <a:pt x="29487" y="143979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1 $</a:t>
            </a:r>
            <a:endParaRPr lang="en-US" sz="14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77D78B8-DAB9-F7CB-B5FD-8E24E50C8FC2}"/>
              </a:ext>
            </a:extLst>
          </p:cNvPr>
          <p:cNvSpPr/>
          <p:nvPr/>
        </p:nvSpPr>
        <p:spPr>
          <a:xfrm>
            <a:off x="325477" y="1603766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بالسوق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9EE0068-E83C-F447-6734-D9FBB50087A6}"/>
              </a:ext>
            </a:extLst>
          </p:cNvPr>
          <p:cNvSpPr/>
          <p:nvPr/>
        </p:nvSpPr>
        <p:spPr>
          <a:xfrm>
            <a:off x="3302064" y="1682743"/>
            <a:ext cx="766213" cy="396790"/>
          </a:xfrm>
          <a:custGeom>
            <a:avLst/>
            <a:gdLst>
              <a:gd name="connsiteX0" fmla="*/ 0 w 766213"/>
              <a:gd name="connsiteY0" fmla="*/ 66133 h 396790"/>
              <a:gd name="connsiteX1" fmla="*/ 66133 w 766213"/>
              <a:gd name="connsiteY1" fmla="*/ 0 h 396790"/>
              <a:gd name="connsiteX2" fmla="*/ 383107 w 766213"/>
              <a:gd name="connsiteY2" fmla="*/ 0 h 396790"/>
              <a:gd name="connsiteX3" fmla="*/ 700080 w 766213"/>
              <a:gd name="connsiteY3" fmla="*/ 0 h 396790"/>
              <a:gd name="connsiteX4" fmla="*/ 766213 w 766213"/>
              <a:gd name="connsiteY4" fmla="*/ 66133 h 396790"/>
              <a:gd name="connsiteX5" fmla="*/ 766213 w 766213"/>
              <a:gd name="connsiteY5" fmla="*/ 330657 h 396790"/>
              <a:gd name="connsiteX6" fmla="*/ 700080 w 766213"/>
              <a:gd name="connsiteY6" fmla="*/ 396790 h 396790"/>
              <a:gd name="connsiteX7" fmla="*/ 376767 w 766213"/>
              <a:gd name="connsiteY7" fmla="*/ 396790 h 396790"/>
              <a:gd name="connsiteX8" fmla="*/ 66133 w 766213"/>
              <a:gd name="connsiteY8" fmla="*/ 396790 h 396790"/>
              <a:gd name="connsiteX9" fmla="*/ 0 w 766213"/>
              <a:gd name="connsiteY9" fmla="*/ 330657 h 396790"/>
              <a:gd name="connsiteX10" fmla="*/ 0 w 766213"/>
              <a:gd name="connsiteY10" fmla="*/ 66133 h 3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396790" fill="none" extrusionOk="0">
                <a:moveTo>
                  <a:pt x="0" y="66133"/>
                </a:moveTo>
                <a:cubicBezTo>
                  <a:pt x="1915" y="31954"/>
                  <a:pt x="35400" y="-5071"/>
                  <a:pt x="66133" y="0"/>
                </a:cubicBezTo>
                <a:cubicBezTo>
                  <a:pt x="130408" y="-14272"/>
                  <a:pt x="232324" y="17925"/>
                  <a:pt x="383107" y="0"/>
                </a:cubicBezTo>
                <a:cubicBezTo>
                  <a:pt x="533890" y="-17925"/>
                  <a:pt x="627277" y="14505"/>
                  <a:pt x="700080" y="0"/>
                </a:cubicBezTo>
                <a:cubicBezTo>
                  <a:pt x="732503" y="-8360"/>
                  <a:pt x="766972" y="19343"/>
                  <a:pt x="766213" y="66133"/>
                </a:cubicBezTo>
                <a:cubicBezTo>
                  <a:pt x="782121" y="183209"/>
                  <a:pt x="758628" y="256255"/>
                  <a:pt x="766213" y="330657"/>
                </a:cubicBezTo>
                <a:cubicBezTo>
                  <a:pt x="761694" y="367367"/>
                  <a:pt x="739397" y="391756"/>
                  <a:pt x="700080" y="396790"/>
                </a:cubicBezTo>
                <a:cubicBezTo>
                  <a:pt x="576907" y="419955"/>
                  <a:pt x="463169" y="370452"/>
                  <a:pt x="376767" y="396790"/>
                </a:cubicBezTo>
                <a:cubicBezTo>
                  <a:pt x="290365" y="423128"/>
                  <a:pt x="133776" y="386663"/>
                  <a:pt x="66133" y="396790"/>
                </a:cubicBezTo>
                <a:cubicBezTo>
                  <a:pt x="29312" y="388787"/>
                  <a:pt x="5329" y="368292"/>
                  <a:pt x="0" y="330657"/>
                </a:cubicBezTo>
                <a:cubicBezTo>
                  <a:pt x="-30276" y="210901"/>
                  <a:pt x="30309" y="132279"/>
                  <a:pt x="0" y="66133"/>
                </a:cubicBezTo>
                <a:close/>
              </a:path>
              <a:path w="766213" h="396790" stroke="0" extrusionOk="0">
                <a:moveTo>
                  <a:pt x="0" y="66133"/>
                </a:moveTo>
                <a:cubicBezTo>
                  <a:pt x="-6850" y="25384"/>
                  <a:pt x="24847" y="1787"/>
                  <a:pt x="66133" y="0"/>
                </a:cubicBezTo>
                <a:cubicBezTo>
                  <a:pt x="204719" y="-31005"/>
                  <a:pt x="318314" y="29560"/>
                  <a:pt x="395785" y="0"/>
                </a:cubicBezTo>
                <a:cubicBezTo>
                  <a:pt x="473256" y="-29560"/>
                  <a:pt x="634428" y="22725"/>
                  <a:pt x="700080" y="0"/>
                </a:cubicBezTo>
                <a:cubicBezTo>
                  <a:pt x="728803" y="-4268"/>
                  <a:pt x="769575" y="31215"/>
                  <a:pt x="766213" y="66133"/>
                </a:cubicBezTo>
                <a:cubicBezTo>
                  <a:pt x="771995" y="167897"/>
                  <a:pt x="763635" y="229588"/>
                  <a:pt x="766213" y="330657"/>
                </a:cubicBezTo>
                <a:cubicBezTo>
                  <a:pt x="770593" y="360053"/>
                  <a:pt x="731268" y="401479"/>
                  <a:pt x="700080" y="396790"/>
                </a:cubicBezTo>
                <a:cubicBezTo>
                  <a:pt x="613275" y="428663"/>
                  <a:pt x="537709" y="376274"/>
                  <a:pt x="383107" y="396790"/>
                </a:cubicBezTo>
                <a:cubicBezTo>
                  <a:pt x="228505" y="417306"/>
                  <a:pt x="189451" y="362956"/>
                  <a:pt x="66133" y="396790"/>
                </a:cubicBezTo>
                <a:cubicBezTo>
                  <a:pt x="28615" y="396733"/>
                  <a:pt x="986" y="364478"/>
                  <a:pt x="0" y="330657"/>
                </a:cubicBezTo>
                <a:cubicBezTo>
                  <a:pt x="-27884" y="256951"/>
                  <a:pt x="7740" y="127251"/>
                  <a:pt x="0" y="6613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8 $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49EB6E-86DC-7848-B226-2AF4FC8E6117}"/>
              </a:ext>
            </a:extLst>
          </p:cNvPr>
          <p:cNvSpPr/>
          <p:nvPr/>
        </p:nvSpPr>
        <p:spPr>
          <a:xfrm>
            <a:off x="5172480" y="5793630"/>
            <a:ext cx="5596682" cy="709580"/>
          </a:xfrm>
          <a:custGeom>
            <a:avLst/>
            <a:gdLst>
              <a:gd name="connsiteX0" fmla="*/ 0 w 5596682"/>
              <a:gd name="connsiteY0" fmla="*/ 118266 h 709580"/>
              <a:gd name="connsiteX1" fmla="*/ 118266 w 5596682"/>
              <a:gd name="connsiteY1" fmla="*/ 0 h 709580"/>
              <a:gd name="connsiteX2" fmla="*/ 788285 w 5596682"/>
              <a:gd name="connsiteY2" fmla="*/ 0 h 709580"/>
              <a:gd name="connsiteX3" fmla="*/ 1351101 w 5596682"/>
              <a:gd name="connsiteY3" fmla="*/ 0 h 709580"/>
              <a:gd name="connsiteX4" fmla="*/ 2074721 w 5596682"/>
              <a:gd name="connsiteY4" fmla="*/ 0 h 709580"/>
              <a:gd name="connsiteX5" fmla="*/ 2637537 w 5596682"/>
              <a:gd name="connsiteY5" fmla="*/ 0 h 709580"/>
              <a:gd name="connsiteX6" fmla="*/ 3361157 w 5596682"/>
              <a:gd name="connsiteY6" fmla="*/ 0 h 709580"/>
              <a:gd name="connsiteX7" fmla="*/ 3870371 w 5596682"/>
              <a:gd name="connsiteY7" fmla="*/ 0 h 709580"/>
              <a:gd name="connsiteX8" fmla="*/ 4593991 w 5596682"/>
              <a:gd name="connsiteY8" fmla="*/ 0 h 709580"/>
              <a:gd name="connsiteX9" fmla="*/ 5478416 w 5596682"/>
              <a:gd name="connsiteY9" fmla="*/ 0 h 709580"/>
              <a:gd name="connsiteX10" fmla="*/ 5596682 w 5596682"/>
              <a:gd name="connsiteY10" fmla="*/ 118266 h 709580"/>
              <a:gd name="connsiteX11" fmla="*/ 5596682 w 5596682"/>
              <a:gd name="connsiteY11" fmla="*/ 591314 h 709580"/>
              <a:gd name="connsiteX12" fmla="*/ 5478416 w 5596682"/>
              <a:gd name="connsiteY12" fmla="*/ 709580 h 709580"/>
              <a:gd name="connsiteX13" fmla="*/ 4915600 w 5596682"/>
              <a:gd name="connsiteY13" fmla="*/ 709580 h 709580"/>
              <a:gd name="connsiteX14" fmla="*/ 4299183 w 5596682"/>
              <a:gd name="connsiteY14" fmla="*/ 709580 h 709580"/>
              <a:gd name="connsiteX15" fmla="*/ 3629164 w 5596682"/>
              <a:gd name="connsiteY15" fmla="*/ 709580 h 709580"/>
              <a:gd name="connsiteX16" fmla="*/ 3066349 w 5596682"/>
              <a:gd name="connsiteY16" fmla="*/ 709580 h 709580"/>
              <a:gd name="connsiteX17" fmla="*/ 2289127 w 5596682"/>
              <a:gd name="connsiteY17" fmla="*/ 709580 h 709580"/>
              <a:gd name="connsiteX18" fmla="*/ 1619108 w 5596682"/>
              <a:gd name="connsiteY18" fmla="*/ 709580 h 709580"/>
              <a:gd name="connsiteX19" fmla="*/ 841886 w 5596682"/>
              <a:gd name="connsiteY19" fmla="*/ 709580 h 709580"/>
              <a:gd name="connsiteX20" fmla="*/ 118266 w 5596682"/>
              <a:gd name="connsiteY20" fmla="*/ 709580 h 709580"/>
              <a:gd name="connsiteX21" fmla="*/ 0 w 5596682"/>
              <a:gd name="connsiteY21" fmla="*/ 591314 h 709580"/>
              <a:gd name="connsiteX22" fmla="*/ 0 w 5596682"/>
              <a:gd name="connsiteY22" fmla="*/ 118266 h 70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6682" h="709580" fill="none" extrusionOk="0">
                <a:moveTo>
                  <a:pt x="0" y="118266"/>
                </a:moveTo>
                <a:cubicBezTo>
                  <a:pt x="-2119" y="52829"/>
                  <a:pt x="65212" y="10558"/>
                  <a:pt x="118266" y="0"/>
                </a:cubicBezTo>
                <a:cubicBezTo>
                  <a:pt x="318265" y="-19082"/>
                  <a:pt x="506222" y="10273"/>
                  <a:pt x="788285" y="0"/>
                </a:cubicBezTo>
                <a:cubicBezTo>
                  <a:pt x="1070348" y="-10273"/>
                  <a:pt x="1162629" y="14883"/>
                  <a:pt x="1351101" y="0"/>
                </a:cubicBezTo>
                <a:cubicBezTo>
                  <a:pt x="1539573" y="-14883"/>
                  <a:pt x="1797079" y="-14900"/>
                  <a:pt x="2074721" y="0"/>
                </a:cubicBezTo>
                <a:cubicBezTo>
                  <a:pt x="2352363" y="14900"/>
                  <a:pt x="2518226" y="-2042"/>
                  <a:pt x="2637537" y="0"/>
                </a:cubicBezTo>
                <a:cubicBezTo>
                  <a:pt x="2756848" y="2042"/>
                  <a:pt x="3207611" y="13387"/>
                  <a:pt x="3361157" y="0"/>
                </a:cubicBezTo>
                <a:cubicBezTo>
                  <a:pt x="3514703" y="-13387"/>
                  <a:pt x="3660590" y="15562"/>
                  <a:pt x="3870371" y="0"/>
                </a:cubicBezTo>
                <a:cubicBezTo>
                  <a:pt x="4080152" y="-15562"/>
                  <a:pt x="4283663" y="-14126"/>
                  <a:pt x="4593991" y="0"/>
                </a:cubicBezTo>
                <a:cubicBezTo>
                  <a:pt x="4904319" y="14126"/>
                  <a:pt x="5217668" y="33352"/>
                  <a:pt x="5478416" y="0"/>
                </a:cubicBezTo>
                <a:cubicBezTo>
                  <a:pt x="5536295" y="4170"/>
                  <a:pt x="5598850" y="58823"/>
                  <a:pt x="5596682" y="118266"/>
                </a:cubicBezTo>
                <a:cubicBezTo>
                  <a:pt x="5579059" y="354536"/>
                  <a:pt x="5618419" y="415660"/>
                  <a:pt x="5596682" y="591314"/>
                </a:cubicBezTo>
                <a:cubicBezTo>
                  <a:pt x="5604715" y="654505"/>
                  <a:pt x="5543483" y="711310"/>
                  <a:pt x="5478416" y="709580"/>
                </a:cubicBezTo>
                <a:cubicBezTo>
                  <a:pt x="5348806" y="708516"/>
                  <a:pt x="5165997" y="718692"/>
                  <a:pt x="4915600" y="709580"/>
                </a:cubicBezTo>
                <a:cubicBezTo>
                  <a:pt x="4665203" y="700468"/>
                  <a:pt x="4522849" y="714083"/>
                  <a:pt x="4299183" y="709580"/>
                </a:cubicBezTo>
                <a:cubicBezTo>
                  <a:pt x="4075517" y="705077"/>
                  <a:pt x="3861926" y="742320"/>
                  <a:pt x="3629164" y="709580"/>
                </a:cubicBezTo>
                <a:cubicBezTo>
                  <a:pt x="3396402" y="676840"/>
                  <a:pt x="3294865" y="704485"/>
                  <a:pt x="3066349" y="709580"/>
                </a:cubicBezTo>
                <a:cubicBezTo>
                  <a:pt x="2837833" y="714675"/>
                  <a:pt x="2496193" y="729974"/>
                  <a:pt x="2289127" y="709580"/>
                </a:cubicBezTo>
                <a:cubicBezTo>
                  <a:pt x="2082061" y="689186"/>
                  <a:pt x="1908958" y="712908"/>
                  <a:pt x="1619108" y="709580"/>
                </a:cubicBezTo>
                <a:cubicBezTo>
                  <a:pt x="1329258" y="706252"/>
                  <a:pt x="1009803" y="682443"/>
                  <a:pt x="841886" y="709580"/>
                </a:cubicBezTo>
                <a:cubicBezTo>
                  <a:pt x="673969" y="736717"/>
                  <a:pt x="297401" y="725592"/>
                  <a:pt x="118266" y="709580"/>
                </a:cubicBezTo>
                <a:cubicBezTo>
                  <a:pt x="49009" y="724010"/>
                  <a:pt x="4041" y="649826"/>
                  <a:pt x="0" y="591314"/>
                </a:cubicBezTo>
                <a:cubicBezTo>
                  <a:pt x="-2766" y="361595"/>
                  <a:pt x="5051" y="291388"/>
                  <a:pt x="0" y="118266"/>
                </a:cubicBezTo>
                <a:close/>
              </a:path>
              <a:path w="5596682" h="709580" stroke="0" extrusionOk="0">
                <a:moveTo>
                  <a:pt x="0" y="118266"/>
                </a:moveTo>
                <a:cubicBezTo>
                  <a:pt x="-3719" y="50655"/>
                  <a:pt x="43210" y="3655"/>
                  <a:pt x="118266" y="0"/>
                </a:cubicBezTo>
                <a:cubicBezTo>
                  <a:pt x="438590" y="-8681"/>
                  <a:pt x="604127" y="-14785"/>
                  <a:pt x="895488" y="0"/>
                </a:cubicBezTo>
                <a:cubicBezTo>
                  <a:pt x="1186849" y="14785"/>
                  <a:pt x="1290774" y="-18877"/>
                  <a:pt x="1511905" y="0"/>
                </a:cubicBezTo>
                <a:cubicBezTo>
                  <a:pt x="1733036" y="18877"/>
                  <a:pt x="1845841" y="-14304"/>
                  <a:pt x="2074721" y="0"/>
                </a:cubicBezTo>
                <a:cubicBezTo>
                  <a:pt x="2303601" y="14304"/>
                  <a:pt x="2455428" y="10538"/>
                  <a:pt x="2798341" y="0"/>
                </a:cubicBezTo>
                <a:cubicBezTo>
                  <a:pt x="3141254" y="-10538"/>
                  <a:pt x="3281578" y="-2421"/>
                  <a:pt x="3414758" y="0"/>
                </a:cubicBezTo>
                <a:cubicBezTo>
                  <a:pt x="3547938" y="2421"/>
                  <a:pt x="3938268" y="29329"/>
                  <a:pt x="4191980" y="0"/>
                </a:cubicBezTo>
                <a:cubicBezTo>
                  <a:pt x="4445692" y="-29329"/>
                  <a:pt x="4605543" y="23002"/>
                  <a:pt x="4754796" y="0"/>
                </a:cubicBezTo>
                <a:cubicBezTo>
                  <a:pt x="4904049" y="-23002"/>
                  <a:pt x="5240915" y="31132"/>
                  <a:pt x="5478416" y="0"/>
                </a:cubicBezTo>
                <a:cubicBezTo>
                  <a:pt x="5554284" y="2537"/>
                  <a:pt x="5590337" y="51923"/>
                  <a:pt x="5596682" y="118266"/>
                </a:cubicBezTo>
                <a:cubicBezTo>
                  <a:pt x="5581071" y="252708"/>
                  <a:pt x="5613727" y="489691"/>
                  <a:pt x="5596682" y="591314"/>
                </a:cubicBezTo>
                <a:cubicBezTo>
                  <a:pt x="5600364" y="652992"/>
                  <a:pt x="5553499" y="703283"/>
                  <a:pt x="5478416" y="709580"/>
                </a:cubicBezTo>
                <a:cubicBezTo>
                  <a:pt x="5198257" y="704043"/>
                  <a:pt x="4995937" y="726401"/>
                  <a:pt x="4808397" y="709580"/>
                </a:cubicBezTo>
                <a:cubicBezTo>
                  <a:pt x="4620857" y="692759"/>
                  <a:pt x="4385330" y="681644"/>
                  <a:pt x="4245582" y="709580"/>
                </a:cubicBezTo>
                <a:cubicBezTo>
                  <a:pt x="4105835" y="737516"/>
                  <a:pt x="3865907" y="709731"/>
                  <a:pt x="3575563" y="709580"/>
                </a:cubicBezTo>
                <a:cubicBezTo>
                  <a:pt x="3285219" y="709429"/>
                  <a:pt x="3149520" y="729687"/>
                  <a:pt x="2798341" y="709580"/>
                </a:cubicBezTo>
                <a:cubicBezTo>
                  <a:pt x="2447162" y="689473"/>
                  <a:pt x="2268843" y="689468"/>
                  <a:pt x="2128322" y="709580"/>
                </a:cubicBezTo>
                <a:cubicBezTo>
                  <a:pt x="1987801" y="729692"/>
                  <a:pt x="1735520" y="728032"/>
                  <a:pt x="1619108" y="709580"/>
                </a:cubicBezTo>
                <a:cubicBezTo>
                  <a:pt x="1502696" y="691128"/>
                  <a:pt x="1323147" y="721335"/>
                  <a:pt x="1056292" y="709580"/>
                </a:cubicBezTo>
                <a:cubicBezTo>
                  <a:pt x="789437" y="697825"/>
                  <a:pt x="520455" y="749714"/>
                  <a:pt x="118266" y="709580"/>
                </a:cubicBezTo>
                <a:cubicBezTo>
                  <a:pt x="68250" y="706342"/>
                  <a:pt x="1634" y="672146"/>
                  <a:pt x="0" y="591314"/>
                </a:cubicBezTo>
                <a:cubicBezTo>
                  <a:pt x="-2309" y="368869"/>
                  <a:pt x="-19721" y="297591"/>
                  <a:pt x="0" y="11826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تسجل أبل أرباحًا قوية من مبيعات أجهزتها وخدماتها، مما يدفع سعر سهمها إلى مستويات أعلى بكثير من قيمتها الدفترية.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5C812E-ADF7-501F-CF81-A8A3EBBF3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23" y="784230"/>
            <a:ext cx="4761905" cy="476190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FEB70E-C476-62D1-BCD1-A0151147F0F3}"/>
              </a:ext>
            </a:extLst>
          </p:cNvPr>
          <p:cNvSpPr/>
          <p:nvPr/>
        </p:nvSpPr>
        <p:spPr>
          <a:xfrm>
            <a:off x="8404209" y="1500857"/>
            <a:ext cx="2920110" cy="443504"/>
          </a:xfrm>
          <a:custGeom>
            <a:avLst/>
            <a:gdLst>
              <a:gd name="connsiteX0" fmla="*/ 0 w 2920110"/>
              <a:gd name="connsiteY0" fmla="*/ 73919 h 443504"/>
              <a:gd name="connsiteX1" fmla="*/ 73919 w 2920110"/>
              <a:gd name="connsiteY1" fmla="*/ 0 h 443504"/>
              <a:gd name="connsiteX2" fmla="*/ 572928 w 2920110"/>
              <a:gd name="connsiteY2" fmla="*/ 0 h 443504"/>
              <a:gd name="connsiteX3" fmla="*/ 1127382 w 2920110"/>
              <a:gd name="connsiteY3" fmla="*/ 0 h 443504"/>
              <a:gd name="connsiteX4" fmla="*/ 1626391 w 2920110"/>
              <a:gd name="connsiteY4" fmla="*/ 0 h 443504"/>
              <a:gd name="connsiteX5" fmla="*/ 2180846 w 2920110"/>
              <a:gd name="connsiteY5" fmla="*/ 0 h 443504"/>
              <a:gd name="connsiteX6" fmla="*/ 2846191 w 2920110"/>
              <a:gd name="connsiteY6" fmla="*/ 0 h 443504"/>
              <a:gd name="connsiteX7" fmla="*/ 2920110 w 2920110"/>
              <a:gd name="connsiteY7" fmla="*/ 73919 h 443504"/>
              <a:gd name="connsiteX8" fmla="*/ 2920110 w 2920110"/>
              <a:gd name="connsiteY8" fmla="*/ 369585 h 443504"/>
              <a:gd name="connsiteX9" fmla="*/ 2846191 w 2920110"/>
              <a:gd name="connsiteY9" fmla="*/ 443504 h 443504"/>
              <a:gd name="connsiteX10" fmla="*/ 2319459 w 2920110"/>
              <a:gd name="connsiteY10" fmla="*/ 443504 h 443504"/>
              <a:gd name="connsiteX11" fmla="*/ 1848173 w 2920110"/>
              <a:gd name="connsiteY11" fmla="*/ 443504 h 443504"/>
              <a:gd name="connsiteX12" fmla="*/ 1265996 w 2920110"/>
              <a:gd name="connsiteY12" fmla="*/ 443504 h 443504"/>
              <a:gd name="connsiteX13" fmla="*/ 766987 w 2920110"/>
              <a:gd name="connsiteY13" fmla="*/ 443504 h 443504"/>
              <a:gd name="connsiteX14" fmla="*/ 73919 w 2920110"/>
              <a:gd name="connsiteY14" fmla="*/ 443504 h 443504"/>
              <a:gd name="connsiteX15" fmla="*/ 0 w 2920110"/>
              <a:gd name="connsiteY15" fmla="*/ 369585 h 443504"/>
              <a:gd name="connsiteX16" fmla="*/ 0 w 2920110"/>
              <a:gd name="connsiteY16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20110" h="443504" fill="none" extrusionOk="0">
                <a:moveTo>
                  <a:pt x="0" y="73919"/>
                </a:moveTo>
                <a:cubicBezTo>
                  <a:pt x="-5565" y="43045"/>
                  <a:pt x="35172" y="1543"/>
                  <a:pt x="73919" y="0"/>
                </a:cubicBezTo>
                <a:cubicBezTo>
                  <a:pt x="243763" y="-31749"/>
                  <a:pt x="354731" y="46374"/>
                  <a:pt x="572928" y="0"/>
                </a:cubicBezTo>
                <a:cubicBezTo>
                  <a:pt x="791125" y="-46374"/>
                  <a:pt x="895552" y="1922"/>
                  <a:pt x="1127382" y="0"/>
                </a:cubicBezTo>
                <a:cubicBezTo>
                  <a:pt x="1359212" y="-1922"/>
                  <a:pt x="1475308" y="32365"/>
                  <a:pt x="1626391" y="0"/>
                </a:cubicBezTo>
                <a:cubicBezTo>
                  <a:pt x="1777474" y="-32365"/>
                  <a:pt x="1913240" y="9084"/>
                  <a:pt x="2180846" y="0"/>
                </a:cubicBezTo>
                <a:cubicBezTo>
                  <a:pt x="2448452" y="-9084"/>
                  <a:pt x="2614082" y="30448"/>
                  <a:pt x="2846191" y="0"/>
                </a:cubicBezTo>
                <a:cubicBezTo>
                  <a:pt x="2888105" y="-3352"/>
                  <a:pt x="2928118" y="41753"/>
                  <a:pt x="2920110" y="73919"/>
                </a:cubicBezTo>
                <a:cubicBezTo>
                  <a:pt x="2952029" y="180428"/>
                  <a:pt x="2893377" y="277838"/>
                  <a:pt x="2920110" y="369585"/>
                </a:cubicBezTo>
                <a:cubicBezTo>
                  <a:pt x="2919714" y="402202"/>
                  <a:pt x="2889579" y="445120"/>
                  <a:pt x="2846191" y="443504"/>
                </a:cubicBezTo>
                <a:cubicBezTo>
                  <a:pt x="2725410" y="449694"/>
                  <a:pt x="2451349" y="388319"/>
                  <a:pt x="2319459" y="443504"/>
                </a:cubicBezTo>
                <a:cubicBezTo>
                  <a:pt x="2187569" y="498689"/>
                  <a:pt x="2033898" y="442550"/>
                  <a:pt x="1848173" y="443504"/>
                </a:cubicBezTo>
                <a:cubicBezTo>
                  <a:pt x="1662448" y="444458"/>
                  <a:pt x="1538592" y="414998"/>
                  <a:pt x="1265996" y="443504"/>
                </a:cubicBezTo>
                <a:cubicBezTo>
                  <a:pt x="993400" y="472010"/>
                  <a:pt x="944682" y="404669"/>
                  <a:pt x="766987" y="443504"/>
                </a:cubicBezTo>
                <a:cubicBezTo>
                  <a:pt x="589292" y="482339"/>
                  <a:pt x="390458" y="418389"/>
                  <a:pt x="73919" y="443504"/>
                </a:cubicBezTo>
                <a:cubicBezTo>
                  <a:pt x="34493" y="437403"/>
                  <a:pt x="-4539" y="410263"/>
                  <a:pt x="0" y="369585"/>
                </a:cubicBezTo>
                <a:cubicBezTo>
                  <a:pt x="-3379" y="288580"/>
                  <a:pt x="5850" y="149707"/>
                  <a:pt x="0" y="73919"/>
                </a:cubicBezTo>
                <a:close/>
              </a:path>
              <a:path w="2920110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372029" y="-13637"/>
                  <a:pt x="498496" y="35789"/>
                  <a:pt x="683819" y="0"/>
                </a:cubicBezTo>
                <a:cubicBezTo>
                  <a:pt x="869142" y="-35789"/>
                  <a:pt x="993036" y="51473"/>
                  <a:pt x="1210551" y="0"/>
                </a:cubicBezTo>
                <a:cubicBezTo>
                  <a:pt x="1428066" y="-51473"/>
                  <a:pt x="1520927" y="32100"/>
                  <a:pt x="1709559" y="0"/>
                </a:cubicBezTo>
                <a:cubicBezTo>
                  <a:pt x="1898191" y="-32100"/>
                  <a:pt x="2011775" y="6699"/>
                  <a:pt x="2291737" y="0"/>
                </a:cubicBezTo>
                <a:cubicBezTo>
                  <a:pt x="2571699" y="-6699"/>
                  <a:pt x="2589435" y="44862"/>
                  <a:pt x="2846191" y="0"/>
                </a:cubicBezTo>
                <a:cubicBezTo>
                  <a:pt x="2890452" y="-5594"/>
                  <a:pt x="2911477" y="40681"/>
                  <a:pt x="2920110" y="73919"/>
                </a:cubicBezTo>
                <a:cubicBezTo>
                  <a:pt x="2934519" y="198026"/>
                  <a:pt x="2889167" y="307840"/>
                  <a:pt x="2920110" y="369585"/>
                </a:cubicBezTo>
                <a:cubicBezTo>
                  <a:pt x="2923987" y="411341"/>
                  <a:pt x="2884387" y="443079"/>
                  <a:pt x="2846191" y="443504"/>
                </a:cubicBezTo>
                <a:cubicBezTo>
                  <a:pt x="2589913" y="474005"/>
                  <a:pt x="2438444" y="397079"/>
                  <a:pt x="2291737" y="443504"/>
                </a:cubicBezTo>
                <a:cubicBezTo>
                  <a:pt x="2145030" y="489929"/>
                  <a:pt x="1903575" y="443158"/>
                  <a:pt x="1765005" y="443504"/>
                </a:cubicBezTo>
                <a:cubicBezTo>
                  <a:pt x="1626435" y="443850"/>
                  <a:pt x="1312330" y="429564"/>
                  <a:pt x="1155105" y="443504"/>
                </a:cubicBezTo>
                <a:cubicBezTo>
                  <a:pt x="997880" y="457444"/>
                  <a:pt x="823968" y="381531"/>
                  <a:pt x="545205" y="443504"/>
                </a:cubicBezTo>
                <a:cubicBezTo>
                  <a:pt x="266442" y="505477"/>
                  <a:pt x="224861" y="402421"/>
                  <a:pt x="73919" y="443504"/>
                </a:cubicBezTo>
                <a:cubicBezTo>
                  <a:pt x="27977" y="438682"/>
                  <a:pt x="-4600" y="403533"/>
                  <a:pt x="0" y="369585"/>
                </a:cubicBezTo>
                <a:cubicBezTo>
                  <a:pt x="-16817" y="286033"/>
                  <a:pt x="33912" y="194563"/>
                  <a:pt x="0" y="73919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2. الإيرادات والأرباح المتزايدة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308CE9-D701-3CFA-3523-D113100161DB}"/>
              </a:ext>
            </a:extLst>
          </p:cNvPr>
          <p:cNvSpPr/>
          <p:nvPr/>
        </p:nvSpPr>
        <p:spPr>
          <a:xfrm>
            <a:off x="6677264" y="1490335"/>
            <a:ext cx="1226093" cy="443504"/>
          </a:xfrm>
          <a:custGeom>
            <a:avLst/>
            <a:gdLst>
              <a:gd name="connsiteX0" fmla="*/ 0 w 1226093"/>
              <a:gd name="connsiteY0" fmla="*/ 73919 h 443504"/>
              <a:gd name="connsiteX1" fmla="*/ 73919 w 1226093"/>
              <a:gd name="connsiteY1" fmla="*/ 0 h 443504"/>
              <a:gd name="connsiteX2" fmla="*/ 1152174 w 1226093"/>
              <a:gd name="connsiteY2" fmla="*/ 0 h 443504"/>
              <a:gd name="connsiteX3" fmla="*/ 1226093 w 1226093"/>
              <a:gd name="connsiteY3" fmla="*/ 73919 h 443504"/>
              <a:gd name="connsiteX4" fmla="*/ 1226093 w 1226093"/>
              <a:gd name="connsiteY4" fmla="*/ 369585 h 443504"/>
              <a:gd name="connsiteX5" fmla="*/ 1152174 w 1226093"/>
              <a:gd name="connsiteY5" fmla="*/ 443504 h 443504"/>
              <a:gd name="connsiteX6" fmla="*/ 73919 w 1226093"/>
              <a:gd name="connsiteY6" fmla="*/ 443504 h 443504"/>
              <a:gd name="connsiteX7" fmla="*/ 0 w 1226093"/>
              <a:gd name="connsiteY7" fmla="*/ 369585 h 443504"/>
              <a:gd name="connsiteX8" fmla="*/ 0 w 1226093"/>
              <a:gd name="connsiteY8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6093" h="443504" fill="none" extrusionOk="0">
                <a:moveTo>
                  <a:pt x="0" y="73919"/>
                </a:moveTo>
                <a:cubicBezTo>
                  <a:pt x="-1677" y="32824"/>
                  <a:pt x="37160" y="3324"/>
                  <a:pt x="73919" y="0"/>
                </a:cubicBezTo>
                <a:cubicBezTo>
                  <a:pt x="524125" y="-41543"/>
                  <a:pt x="726431" y="25855"/>
                  <a:pt x="1152174" y="0"/>
                </a:cubicBezTo>
                <a:cubicBezTo>
                  <a:pt x="1196888" y="5991"/>
                  <a:pt x="1227632" y="34981"/>
                  <a:pt x="1226093" y="73919"/>
                </a:cubicBezTo>
                <a:cubicBezTo>
                  <a:pt x="1246446" y="160495"/>
                  <a:pt x="1245955" y="238249"/>
                  <a:pt x="1226093" y="369585"/>
                </a:cubicBezTo>
                <a:cubicBezTo>
                  <a:pt x="1221028" y="411241"/>
                  <a:pt x="1189474" y="441072"/>
                  <a:pt x="1152174" y="443504"/>
                </a:cubicBezTo>
                <a:cubicBezTo>
                  <a:pt x="936959" y="401585"/>
                  <a:pt x="561173" y="486808"/>
                  <a:pt x="73919" y="443504"/>
                </a:cubicBezTo>
                <a:cubicBezTo>
                  <a:pt x="33438" y="438869"/>
                  <a:pt x="-6143" y="413996"/>
                  <a:pt x="0" y="369585"/>
                </a:cubicBezTo>
                <a:cubicBezTo>
                  <a:pt x="-2097" y="276589"/>
                  <a:pt x="-7199" y="127833"/>
                  <a:pt x="0" y="73919"/>
                </a:cubicBezTo>
                <a:close/>
              </a:path>
              <a:path w="1226093" h="443504" stroke="0" extrusionOk="0">
                <a:moveTo>
                  <a:pt x="0" y="73919"/>
                </a:moveTo>
                <a:cubicBezTo>
                  <a:pt x="-6027" y="29378"/>
                  <a:pt x="31549" y="580"/>
                  <a:pt x="73919" y="0"/>
                </a:cubicBezTo>
                <a:cubicBezTo>
                  <a:pt x="308803" y="47025"/>
                  <a:pt x="777027" y="-80175"/>
                  <a:pt x="1152174" y="0"/>
                </a:cubicBezTo>
                <a:cubicBezTo>
                  <a:pt x="1191783" y="1187"/>
                  <a:pt x="1225977" y="33739"/>
                  <a:pt x="1226093" y="73919"/>
                </a:cubicBezTo>
                <a:cubicBezTo>
                  <a:pt x="1206866" y="138518"/>
                  <a:pt x="1217900" y="295963"/>
                  <a:pt x="1226093" y="369585"/>
                </a:cubicBezTo>
                <a:cubicBezTo>
                  <a:pt x="1232812" y="411206"/>
                  <a:pt x="1196345" y="436615"/>
                  <a:pt x="1152174" y="443504"/>
                </a:cubicBezTo>
                <a:cubicBezTo>
                  <a:pt x="742888" y="473535"/>
                  <a:pt x="192591" y="511180"/>
                  <a:pt x="73919" y="443504"/>
                </a:cubicBezTo>
                <a:cubicBezTo>
                  <a:pt x="32438" y="437237"/>
                  <a:pt x="-4669" y="416898"/>
                  <a:pt x="0" y="369585"/>
                </a:cubicBezTo>
                <a:cubicBezTo>
                  <a:pt x="22073" y="281177"/>
                  <a:pt x="-14152" y="112728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Apple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97E1E7-8D56-5844-3073-FDF1B95BC74B}"/>
              </a:ext>
            </a:extLst>
          </p:cNvPr>
          <p:cNvSpPr/>
          <p:nvPr/>
        </p:nvSpPr>
        <p:spPr>
          <a:xfrm>
            <a:off x="5277449" y="4532038"/>
            <a:ext cx="5596682" cy="709580"/>
          </a:xfrm>
          <a:custGeom>
            <a:avLst/>
            <a:gdLst>
              <a:gd name="connsiteX0" fmla="*/ 0 w 5596682"/>
              <a:gd name="connsiteY0" fmla="*/ 118266 h 709580"/>
              <a:gd name="connsiteX1" fmla="*/ 118266 w 5596682"/>
              <a:gd name="connsiteY1" fmla="*/ 0 h 709580"/>
              <a:gd name="connsiteX2" fmla="*/ 788285 w 5596682"/>
              <a:gd name="connsiteY2" fmla="*/ 0 h 709580"/>
              <a:gd name="connsiteX3" fmla="*/ 1351101 w 5596682"/>
              <a:gd name="connsiteY3" fmla="*/ 0 h 709580"/>
              <a:gd name="connsiteX4" fmla="*/ 2074721 w 5596682"/>
              <a:gd name="connsiteY4" fmla="*/ 0 h 709580"/>
              <a:gd name="connsiteX5" fmla="*/ 2637537 w 5596682"/>
              <a:gd name="connsiteY5" fmla="*/ 0 h 709580"/>
              <a:gd name="connsiteX6" fmla="*/ 3361157 w 5596682"/>
              <a:gd name="connsiteY6" fmla="*/ 0 h 709580"/>
              <a:gd name="connsiteX7" fmla="*/ 3870371 w 5596682"/>
              <a:gd name="connsiteY7" fmla="*/ 0 h 709580"/>
              <a:gd name="connsiteX8" fmla="*/ 4593991 w 5596682"/>
              <a:gd name="connsiteY8" fmla="*/ 0 h 709580"/>
              <a:gd name="connsiteX9" fmla="*/ 5478416 w 5596682"/>
              <a:gd name="connsiteY9" fmla="*/ 0 h 709580"/>
              <a:gd name="connsiteX10" fmla="*/ 5596682 w 5596682"/>
              <a:gd name="connsiteY10" fmla="*/ 118266 h 709580"/>
              <a:gd name="connsiteX11" fmla="*/ 5596682 w 5596682"/>
              <a:gd name="connsiteY11" fmla="*/ 591314 h 709580"/>
              <a:gd name="connsiteX12" fmla="*/ 5478416 w 5596682"/>
              <a:gd name="connsiteY12" fmla="*/ 709580 h 709580"/>
              <a:gd name="connsiteX13" fmla="*/ 4915600 w 5596682"/>
              <a:gd name="connsiteY13" fmla="*/ 709580 h 709580"/>
              <a:gd name="connsiteX14" fmla="*/ 4299183 w 5596682"/>
              <a:gd name="connsiteY14" fmla="*/ 709580 h 709580"/>
              <a:gd name="connsiteX15" fmla="*/ 3629164 w 5596682"/>
              <a:gd name="connsiteY15" fmla="*/ 709580 h 709580"/>
              <a:gd name="connsiteX16" fmla="*/ 3066349 w 5596682"/>
              <a:gd name="connsiteY16" fmla="*/ 709580 h 709580"/>
              <a:gd name="connsiteX17" fmla="*/ 2289127 w 5596682"/>
              <a:gd name="connsiteY17" fmla="*/ 709580 h 709580"/>
              <a:gd name="connsiteX18" fmla="*/ 1619108 w 5596682"/>
              <a:gd name="connsiteY18" fmla="*/ 709580 h 709580"/>
              <a:gd name="connsiteX19" fmla="*/ 841886 w 5596682"/>
              <a:gd name="connsiteY19" fmla="*/ 709580 h 709580"/>
              <a:gd name="connsiteX20" fmla="*/ 118266 w 5596682"/>
              <a:gd name="connsiteY20" fmla="*/ 709580 h 709580"/>
              <a:gd name="connsiteX21" fmla="*/ 0 w 5596682"/>
              <a:gd name="connsiteY21" fmla="*/ 591314 h 709580"/>
              <a:gd name="connsiteX22" fmla="*/ 0 w 5596682"/>
              <a:gd name="connsiteY22" fmla="*/ 118266 h 70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6682" h="709580" fill="none" extrusionOk="0">
                <a:moveTo>
                  <a:pt x="0" y="118266"/>
                </a:moveTo>
                <a:cubicBezTo>
                  <a:pt x="-2119" y="52829"/>
                  <a:pt x="65212" y="10558"/>
                  <a:pt x="118266" y="0"/>
                </a:cubicBezTo>
                <a:cubicBezTo>
                  <a:pt x="318265" y="-19082"/>
                  <a:pt x="506222" y="10273"/>
                  <a:pt x="788285" y="0"/>
                </a:cubicBezTo>
                <a:cubicBezTo>
                  <a:pt x="1070348" y="-10273"/>
                  <a:pt x="1162629" y="14883"/>
                  <a:pt x="1351101" y="0"/>
                </a:cubicBezTo>
                <a:cubicBezTo>
                  <a:pt x="1539573" y="-14883"/>
                  <a:pt x="1797079" y="-14900"/>
                  <a:pt x="2074721" y="0"/>
                </a:cubicBezTo>
                <a:cubicBezTo>
                  <a:pt x="2352363" y="14900"/>
                  <a:pt x="2518226" y="-2042"/>
                  <a:pt x="2637537" y="0"/>
                </a:cubicBezTo>
                <a:cubicBezTo>
                  <a:pt x="2756848" y="2042"/>
                  <a:pt x="3207611" y="13387"/>
                  <a:pt x="3361157" y="0"/>
                </a:cubicBezTo>
                <a:cubicBezTo>
                  <a:pt x="3514703" y="-13387"/>
                  <a:pt x="3660590" y="15562"/>
                  <a:pt x="3870371" y="0"/>
                </a:cubicBezTo>
                <a:cubicBezTo>
                  <a:pt x="4080152" y="-15562"/>
                  <a:pt x="4283663" y="-14126"/>
                  <a:pt x="4593991" y="0"/>
                </a:cubicBezTo>
                <a:cubicBezTo>
                  <a:pt x="4904319" y="14126"/>
                  <a:pt x="5217668" y="33352"/>
                  <a:pt x="5478416" y="0"/>
                </a:cubicBezTo>
                <a:cubicBezTo>
                  <a:pt x="5536295" y="4170"/>
                  <a:pt x="5598850" y="58823"/>
                  <a:pt x="5596682" y="118266"/>
                </a:cubicBezTo>
                <a:cubicBezTo>
                  <a:pt x="5579059" y="354536"/>
                  <a:pt x="5618419" y="415660"/>
                  <a:pt x="5596682" y="591314"/>
                </a:cubicBezTo>
                <a:cubicBezTo>
                  <a:pt x="5604715" y="654505"/>
                  <a:pt x="5543483" y="711310"/>
                  <a:pt x="5478416" y="709580"/>
                </a:cubicBezTo>
                <a:cubicBezTo>
                  <a:pt x="5348806" y="708516"/>
                  <a:pt x="5165997" y="718692"/>
                  <a:pt x="4915600" y="709580"/>
                </a:cubicBezTo>
                <a:cubicBezTo>
                  <a:pt x="4665203" y="700468"/>
                  <a:pt x="4522849" y="714083"/>
                  <a:pt x="4299183" y="709580"/>
                </a:cubicBezTo>
                <a:cubicBezTo>
                  <a:pt x="4075517" y="705077"/>
                  <a:pt x="3861926" y="742320"/>
                  <a:pt x="3629164" y="709580"/>
                </a:cubicBezTo>
                <a:cubicBezTo>
                  <a:pt x="3396402" y="676840"/>
                  <a:pt x="3294865" y="704485"/>
                  <a:pt x="3066349" y="709580"/>
                </a:cubicBezTo>
                <a:cubicBezTo>
                  <a:pt x="2837833" y="714675"/>
                  <a:pt x="2496193" y="729974"/>
                  <a:pt x="2289127" y="709580"/>
                </a:cubicBezTo>
                <a:cubicBezTo>
                  <a:pt x="2082061" y="689186"/>
                  <a:pt x="1908958" y="712908"/>
                  <a:pt x="1619108" y="709580"/>
                </a:cubicBezTo>
                <a:cubicBezTo>
                  <a:pt x="1329258" y="706252"/>
                  <a:pt x="1009803" y="682443"/>
                  <a:pt x="841886" y="709580"/>
                </a:cubicBezTo>
                <a:cubicBezTo>
                  <a:pt x="673969" y="736717"/>
                  <a:pt x="297401" y="725592"/>
                  <a:pt x="118266" y="709580"/>
                </a:cubicBezTo>
                <a:cubicBezTo>
                  <a:pt x="49009" y="724010"/>
                  <a:pt x="4041" y="649826"/>
                  <a:pt x="0" y="591314"/>
                </a:cubicBezTo>
                <a:cubicBezTo>
                  <a:pt x="-2766" y="361595"/>
                  <a:pt x="5051" y="291388"/>
                  <a:pt x="0" y="118266"/>
                </a:cubicBezTo>
                <a:close/>
              </a:path>
              <a:path w="5596682" h="709580" stroke="0" extrusionOk="0">
                <a:moveTo>
                  <a:pt x="0" y="118266"/>
                </a:moveTo>
                <a:cubicBezTo>
                  <a:pt x="-3719" y="50655"/>
                  <a:pt x="43210" y="3655"/>
                  <a:pt x="118266" y="0"/>
                </a:cubicBezTo>
                <a:cubicBezTo>
                  <a:pt x="438590" y="-8681"/>
                  <a:pt x="604127" y="-14785"/>
                  <a:pt x="895488" y="0"/>
                </a:cubicBezTo>
                <a:cubicBezTo>
                  <a:pt x="1186849" y="14785"/>
                  <a:pt x="1290774" y="-18877"/>
                  <a:pt x="1511905" y="0"/>
                </a:cubicBezTo>
                <a:cubicBezTo>
                  <a:pt x="1733036" y="18877"/>
                  <a:pt x="1845841" y="-14304"/>
                  <a:pt x="2074721" y="0"/>
                </a:cubicBezTo>
                <a:cubicBezTo>
                  <a:pt x="2303601" y="14304"/>
                  <a:pt x="2455428" y="10538"/>
                  <a:pt x="2798341" y="0"/>
                </a:cubicBezTo>
                <a:cubicBezTo>
                  <a:pt x="3141254" y="-10538"/>
                  <a:pt x="3281578" y="-2421"/>
                  <a:pt x="3414758" y="0"/>
                </a:cubicBezTo>
                <a:cubicBezTo>
                  <a:pt x="3547938" y="2421"/>
                  <a:pt x="3938268" y="29329"/>
                  <a:pt x="4191980" y="0"/>
                </a:cubicBezTo>
                <a:cubicBezTo>
                  <a:pt x="4445692" y="-29329"/>
                  <a:pt x="4605543" y="23002"/>
                  <a:pt x="4754796" y="0"/>
                </a:cubicBezTo>
                <a:cubicBezTo>
                  <a:pt x="4904049" y="-23002"/>
                  <a:pt x="5240915" y="31132"/>
                  <a:pt x="5478416" y="0"/>
                </a:cubicBezTo>
                <a:cubicBezTo>
                  <a:pt x="5554284" y="2537"/>
                  <a:pt x="5590337" y="51923"/>
                  <a:pt x="5596682" y="118266"/>
                </a:cubicBezTo>
                <a:cubicBezTo>
                  <a:pt x="5581071" y="252708"/>
                  <a:pt x="5613727" y="489691"/>
                  <a:pt x="5596682" y="591314"/>
                </a:cubicBezTo>
                <a:cubicBezTo>
                  <a:pt x="5600364" y="652992"/>
                  <a:pt x="5553499" y="703283"/>
                  <a:pt x="5478416" y="709580"/>
                </a:cubicBezTo>
                <a:cubicBezTo>
                  <a:pt x="5198257" y="704043"/>
                  <a:pt x="4995937" y="726401"/>
                  <a:pt x="4808397" y="709580"/>
                </a:cubicBezTo>
                <a:cubicBezTo>
                  <a:pt x="4620857" y="692759"/>
                  <a:pt x="4385330" y="681644"/>
                  <a:pt x="4245582" y="709580"/>
                </a:cubicBezTo>
                <a:cubicBezTo>
                  <a:pt x="4105835" y="737516"/>
                  <a:pt x="3865907" y="709731"/>
                  <a:pt x="3575563" y="709580"/>
                </a:cubicBezTo>
                <a:cubicBezTo>
                  <a:pt x="3285219" y="709429"/>
                  <a:pt x="3149520" y="729687"/>
                  <a:pt x="2798341" y="709580"/>
                </a:cubicBezTo>
                <a:cubicBezTo>
                  <a:pt x="2447162" y="689473"/>
                  <a:pt x="2268843" y="689468"/>
                  <a:pt x="2128322" y="709580"/>
                </a:cubicBezTo>
                <a:cubicBezTo>
                  <a:pt x="1987801" y="729692"/>
                  <a:pt x="1735520" y="728032"/>
                  <a:pt x="1619108" y="709580"/>
                </a:cubicBezTo>
                <a:cubicBezTo>
                  <a:pt x="1502696" y="691128"/>
                  <a:pt x="1323147" y="721335"/>
                  <a:pt x="1056292" y="709580"/>
                </a:cubicBezTo>
                <a:cubicBezTo>
                  <a:pt x="789437" y="697825"/>
                  <a:pt x="520455" y="749714"/>
                  <a:pt x="118266" y="709580"/>
                </a:cubicBezTo>
                <a:cubicBezTo>
                  <a:pt x="68250" y="706342"/>
                  <a:pt x="1634" y="672146"/>
                  <a:pt x="0" y="591314"/>
                </a:cubicBezTo>
                <a:cubicBezTo>
                  <a:pt x="-2309" y="368869"/>
                  <a:pt x="-19721" y="297591"/>
                  <a:pt x="0" y="11826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الشركات التي </a:t>
            </a:r>
            <a:r>
              <a:rPr lang="ar-EG" sz="14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تحقق زيادة مستمرة في الإيرادات والأرباح </a:t>
            </a:r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غالبًا ما ترى ارتفاعًا في أسعار أسهمها.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38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39213" y="85104"/>
            <a:ext cx="2561651" cy="399590"/>
          </a:xfrm>
          <a:custGeom>
            <a:avLst/>
            <a:gdLst>
              <a:gd name="connsiteX0" fmla="*/ 0 w 2561651"/>
              <a:gd name="connsiteY0" fmla="*/ 66600 h 399590"/>
              <a:gd name="connsiteX1" fmla="*/ 66600 w 2561651"/>
              <a:gd name="connsiteY1" fmla="*/ 0 h 399590"/>
              <a:gd name="connsiteX2" fmla="*/ 673713 w 2561651"/>
              <a:gd name="connsiteY2" fmla="*/ 0 h 399590"/>
              <a:gd name="connsiteX3" fmla="*/ 1329395 w 2561651"/>
              <a:gd name="connsiteY3" fmla="*/ 0 h 399590"/>
              <a:gd name="connsiteX4" fmla="*/ 2495051 w 2561651"/>
              <a:gd name="connsiteY4" fmla="*/ 0 h 399590"/>
              <a:gd name="connsiteX5" fmla="*/ 2561651 w 2561651"/>
              <a:gd name="connsiteY5" fmla="*/ 66600 h 399590"/>
              <a:gd name="connsiteX6" fmla="*/ 2561651 w 2561651"/>
              <a:gd name="connsiteY6" fmla="*/ 332990 h 399590"/>
              <a:gd name="connsiteX7" fmla="*/ 2495051 w 2561651"/>
              <a:gd name="connsiteY7" fmla="*/ 399590 h 399590"/>
              <a:gd name="connsiteX8" fmla="*/ 1863654 w 2561651"/>
              <a:gd name="connsiteY8" fmla="*/ 399590 h 399590"/>
              <a:gd name="connsiteX9" fmla="*/ 1232256 w 2561651"/>
              <a:gd name="connsiteY9" fmla="*/ 399590 h 399590"/>
              <a:gd name="connsiteX10" fmla="*/ 697997 w 2561651"/>
              <a:gd name="connsiteY10" fmla="*/ 399590 h 399590"/>
              <a:gd name="connsiteX11" fmla="*/ 66600 w 2561651"/>
              <a:gd name="connsiteY11" fmla="*/ 399590 h 399590"/>
              <a:gd name="connsiteX12" fmla="*/ 0 w 2561651"/>
              <a:gd name="connsiteY12" fmla="*/ 332990 h 399590"/>
              <a:gd name="connsiteX13" fmla="*/ 0 w 2561651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1651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74233" y="15948"/>
                  <a:pt x="409083" y="22868"/>
                  <a:pt x="673713" y="0"/>
                </a:cubicBezTo>
                <a:cubicBezTo>
                  <a:pt x="938343" y="-22868"/>
                  <a:pt x="1170180" y="-27914"/>
                  <a:pt x="1329395" y="0"/>
                </a:cubicBezTo>
                <a:cubicBezTo>
                  <a:pt x="1488610" y="27914"/>
                  <a:pt x="2052060" y="-25456"/>
                  <a:pt x="2495051" y="0"/>
                </a:cubicBezTo>
                <a:cubicBezTo>
                  <a:pt x="2529289" y="3418"/>
                  <a:pt x="2561405" y="25716"/>
                  <a:pt x="2561651" y="66600"/>
                </a:cubicBezTo>
                <a:cubicBezTo>
                  <a:pt x="2562269" y="163177"/>
                  <a:pt x="2567602" y="233743"/>
                  <a:pt x="2561651" y="332990"/>
                </a:cubicBezTo>
                <a:cubicBezTo>
                  <a:pt x="2555494" y="368193"/>
                  <a:pt x="2531015" y="398983"/>
                  <a:pt x="2495051" y="399590"/>
                </a:cubicBezTo>
                <a:cubicBezTo>
                  <a:pt x="2303595" y="384892"/>
                  <a:pt x="2016545" y="408260"/>
                  <a:pt x="1863654" y="399590"/>
                </a:cubicBezTo>
                <a:cubicBezTo>
                  <a:pt x="1710763" y="390920"/>
                  <a:pt x="1414355" y="369807"/>
                  <a:pt x="1232256" y="399590"/>
                </a:cubicBezTo>
                <a:cubicBezTo>
                  <a:pt x="1050157" y="429373"/>
                  <a:pt x="959972" y="425400"/>
                  <a:pt x="697997" y="399590"/>
                </a:cubicBezTo>
                <a:cubicBezTo>
                  <a:pt x="436022" y="373780"/>
                  <a:pt x="259862" y="401288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القيمة السوقية - والدفترية</a:t>
            </a:r>
            <a:endParaRPr lang="en-US" sz="12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37C432-8D7B-E125-9322-F7C953A667A4}"/>
              </a:ext>
            </a:extLst>
          </p:cNvPr>
          <p:cNvSpPr/>
          <p:nvPr/>
        </p:nvSpPr>
        <p:spPr>
          <a:xfrm>
            <a:off x="2665085" y="211368"/>
            <a:ext cx="5739124" cy="670867"/>
          </a:xfrm>
          <a:custGeom>
            <a:avLst/>
            <a:gdLst>
              <a:gd name="connsiteX0" fmla="*/ 0 w 5739124"/>
              <a:gd name="connsiteY0" fmla="*/ 111813 h 670867"/>
              <a:gd name="connsiteX1" fmla="*/ 111813 w 5739124"/>
              <a:gd name="connsiteY1" fmla="*/ 0 h 670867"/>
              <a:gd name="connsiteX2" fmla="*/ 608208 w 5739124"/>
              <a:gd name="connsiteY2" fmla="*/ 0 h 670867"/>
              <a:gd name="connsiteX3" fmla="*/ 994293 w 5739124"/>
              <a:gd name="connsiteY3" fmla="*/ 0 h 670867"/>
              <a:gd name="connsiteX4" fmla="*/ 1600997 w 5739124"/>
              <a:gd name="connsiteY4" fmla="*/ 0 h 670867"/>
              <a:gd name="connsiteX5" fmla="*/ 2042237 w 5739124"/>
              <a:gd name="connsiteY5" fmla="*/ 0 h 670867"/>
              <a:gd name="connsiteX6" fmla="*/ 2428322 w 5739124"/>
              <a:gd name="connsiteY6" fmla="*/ 0 h 670867"/>
              <a:gd name="connsiteX7" fmla="*/ 2869562 w 5739124"/>
              <a:gd name="connsiteY7" fmla="*/ 0 h 670867"/>
              <a:gd name="connsiteX8" fmla="*/ 3476267 w 5739124"/>
              <a:gd name="connsiteY8" fmla="*/ 0 h 670867"/>
              <a:gd name="connsiteX9" fmla="*/ 3917507 w 5739124"/>
              <a:gd name="connsiteY9" fmla="*/ 0 h 670867"/>
              <a:gd name="connsiteX10" fmla="*/ 4303591 w 5739124"/>
              <a:gd name="connsiteY10" fmla="*/ 0 h 670867"/>
              <a:gd name="connsiteX11" fmla="*/ 4744831 w 5739124"/>
              <a:gd name="connsiteY11" fmla="*/ 0 h 670867"/>
              <a:gd name="connsiteX12" fmla="*/ 5627311 w 5739124"/>
              <a:gd name="connsiteY12" fmla="*/ 0 h 670867"/>
              <a:gd name="connsiteX13" fmla="*/ 5739124 w 5739124"/>
              <a:gd name="connsiteY13" fmla="*/ 111813 h 670867"/>
              <a:gd name="connsiteX14" fmla="*/ 5739124 w 5739124"/>
              <a:gd name="connsiteY14" fmla="*/ 559054 h 670867"/>
              <a:gd name="connsiteX15" fmla="*/ 5627311 w 5739124"/>
              <a:gd name="connsiteY15" fmla="*/ 670867 h 670867"/>
              <a:gd name="connsiteX16" fmla="*/ 5241226 w 5739124"/>
              <a:gd name="connsiteY16" fmla="*/ 670867 h 670867"/>
              <a:gd name="connsiteX17" fmla="*/ 4744831 w 5739124"/>
              <a:gd name="connsiteY17" fmla="*/ 670867 h 670867"/>
              <a:gd name="connsiteX18" fmla="*/ 4138127 w 5739124"/>
              <a:gd name="connsiteY18" fmla="*/ 670867 h 670867"/>
              <a:gd name="connsiteX19" fmla="*/ 3696887 w 5739124"/>
              <a:gd name="connsiteY19" fmla="*/ 670867 h 670867"/>
              <a:gd name="connsiteX20" fmla="*/ 3145337 w 5739124"/>
              <a:gd name="connsiteY20" fmla="*/ 670867 h 670867"/>
              <a:gd name="connsiteX21" fmla="*/ 2759252 w 5739124"/>
              <a:gd name="connsiteY21" fmla="*/ 670867 h 670867"/>
              <a:gd name="connsiteX22" fmla="*/ 2097392 w 5739124"/>
              <a:gd name="connsiteY22" fmla="*/ 670867 h 670867"/>
              <a:gd name="connsiteX23" fmla="*/ 1545842 w 5739124"/>
              <a:gd name="connsiteY23" fmla="*/ 670867 h 670867"/>
              <a:gd name="connsiteX24" fmla="*/ 883983 w 5739124"/>
              <a:gd name="connsiteY24" fmla="*/ 670867 h 670867"/>
              <a:gd name="connsiteX25" fmla="*/ 111813 w 5739124"/>
              <a:gd name="connsiteY25" fmla="*/ 670867 h 670867"/>
              <a:gd name="connsiteX26" fmla="*/ 0 w 5739124"/>
              <a:gd name="connsiteY26" fmla="*/ 559054 h 670867"/>
              <a:gd name="connsiteX27" fmla="*/ 0 w 5739124"/>
              <a:gd name="connsiteY27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39124" h="670867" fill="none" extrusionOk="0">
                <a:moveTo>
                  <a:pt x="0" y="111813"/>
                </a:moveTo>
                <a:cubicBezTo>
                  <a:pt x="-485" y="39998"/>
                  <a:pt x="55791" y="3610"/>
                  <a:pt x="111813" y="0"/>
                </a:cubicBezTo>
                <a:cubicBezTo>
                  <a:pt x="277854" y="-28587"/>
                  <a:pt x="502394" y="17307"/>
                  <a:pt x="608208" y="0"/>
                </a:cubicBezTo>
                <a:cubicBezTo>
                  <a:pt x="714022" y="-17307"/>
                  <a:pt x="889953" y="35168"/>
                  <a:pt x="994293" y="0"/>
                </a:cubicBezTo>
                <a:cubicBezTo>
                  <a:pt x="1098633" y="-35168"/>
                  <a:pt x="1326699" y="39882"/>
                  <a:pt x="1600997" y="0"/>
                </a:cubicBezTo>
                <a:cubicBezTo>
                  <a:pt x="1875295" y="-39882"/>
                  <a:pt x="1855425" y="5796"/>
                  <a:pt x="2042237" y="0"/>
                </a:cubicBezTo>
                <a:cubicBezTo>
                  <a:pt x="2229049" y="-5796"/>
                  <a:pt x="2341567" y="45742"/>
                  <a:pt x="2428322" y="0"/>
                </a:cubicBezTo>
                <a:cubicBezTo>
                  <a:pt x="2515077" y="-45742"/>
                  <a:pt x="2766397" y="18032"/>
                  <a:pt x="2869562" y="0"/>
                </a:cubicBezTo>
                <a:cubicBezTo>
                  <a:pt x="2972727" y="-18032"/>
                  <a:pt x="3265266" y="16128"/>
                  <a:pt x="3476267" y="0"/>
                </a:cubicBezTo>
                <a:cubicBezTo>
                  <a:pt x="3687269" y="-16128"/>
                  <a:pt x="3715359" y="2419"/>
                  <a:pt x="3917507" y="0"/>
                </a:cubicBezTo>
                <a:cubicBezTo>
                  <a:pt x="4119655" y="-2419"/>
                  <a:pt x="4185966" y="11110"/>
                  <a:pt x="4303591" y="0"/>
                </a:cubicBezTo>
                <a:cubicBezTo>
                  <a:pt x="4421216" y="-11110"/>
                  <a:pt x="4592103" y="38581"/>
                  <a:pt x="4744831" y="0"/>
                </a:cubicBezTo>
                <a:cubicBezTo>
                  <a:pt x="4897559" y="-38581"/>
                  <a:pt x="5251597" y="25056"/>
                  <a:pt x="5627311" y="0"/>
                </a:cubicBezTo>
                <a:cubicBezTo>
                  <a:pt x="5680152" y="1068"/>
                  <a:pt x="5743993" y="55174"/>
                  <a:pt x="5739124" y="111813"/>
                </a:cubicBezTo>
                <a:cubicBezTo>
                  <a:pt x="5755639" y="202246"/>
                  <a:pt x="5734650" y="453092"/>
                  <a:pt x="5739124" y="559054"/>
                </a:cubicBezTo>
                <a:cubicBezTo>
                  <a:pt x="5736503" y="616125"/>
                  <a:pt x="5684248" y="673105"/>
                  <a:pt x="5627311" y="670867"/>
                </a:cubicBezTo>
                <a:cubicBezTo>
                  <a:pt x="5458569" y="705684"/>
                  <a:pt x="5323320" y="627217"/>
                  <a:pt x="5241226" y="670867"/>
                </a:cubicBezTo>
                <a:cubicBezTo>
                  <a:pt x="5159133" y="714517"/>
                  <a:pt x="4852651" y="636910"/>
                  <a:pt x="4744831" y="670867"/>
                </a:cubicBezTo>
                <a:cubicBezTo>
                  <a:pt x="4637011" y="704824"/>
                  <a:pt x="4396292" y="665537"/>
                  <a:pt x="4138127" y="670867"/>
                </a:cubicBezTo>
                <a:cubicBezTo>
                  <a:pt x="3879962" y="676197"/>
                  <a:pt x="3835020" y="660927"/>
                  <a:pt x="3696887" y="670867"/>
                </a:cubicBezTo>
                <a:cubicBezTo>
                  <a:pt x="3558754" y="680807"/>
                  <a:pt x="3346897" y="652246"/>
                  <a:pt x="3145337" y="670867"/>
                </a:cubicBezTo>
                <a:cubicBezTo>
                  <a:pt x="2943777" y="689488"/>
                  <a:pt x="2903124" y="670077"/>
                  <a:pt x="2759252" y="670867"/>
                </a:cubicBezTo>
                <a:cubicBezTo>
                  <a:pt x="2615381" y="671657"/>
                  <a:pt x="2372985" y="645123"/>
                  <a:pt x="2097392" y="670867"/>
                </a:cubicBezTo>
                <a:cubicBezTo>
                  <a:pt x="1821799" y="696611"/>
                  <a:pt x="1738909" y="642321"/>
                  <a:pt x="1545842" y="670867"/>
                </a:cubicBezTo>
                <a:cubicBezTo>
                  <a:pt x="1352775" y="699413"/>
                  <a:pt x="1069938" y="612163"/>
                  <a:pt x="883983" y="670867"/>
                </a:cubicBezTo>
                <a:cubicBezTo>
                  <a:pt x="698028" y="729571"/>
                  <a:pt x="476699" y="645049"/>
                  <a:pt x="111813" y="670867"/>
                </a:cubicBezTo>
                <a:cubicBezTo>
                  <a:pt x="44146" y="664530"/>
                  <a:pt x="10160" y="628988"/>
                  <a:pt x="0" y="559054"/>
                </a:cubicBezTo>
                <a:cubicBezTo>
                  <a:pt x="-32528" y="396618"/>
                  <a:pt x="16938" y="233173"/>
                  <a:pt x="0" y="111813"/>
                </a:cubicBezTo>
                <a:close/>
              </a:path>
              <a:path w="5739124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47272" y="-50263"/>
                  <a:pt x="596827" y="4469"/>
                  <a:pt x="773673" y="0"/>
                </a:cubicBezTo>
                <a:cubicBezTo>
                  <a:pt x="950519" y="-4469"/>
                  <a:pt x="1064450" y="4795"/>
                  <a:pt x="1270068" y="0"/>
                </a:cubicBezTo>
                <a:cubicBezTo>
                  <a:pt x="1475686" y="-4795"/>
                  <a:pt x="1590684" y="23543"/>
                  <a:pt x="1711307" y="0"/>
                </a:cubicBezTo>
                <a:cubicBezTo>
                  <a:pt x="1831930" y="-23543"/>
                  <a:pt x="2129653" y="37582"/>
                  <a:pt x="2318012" y="0"/>
                </a:cubicBezTo>
                <a:cubicBezTo>
                  <a:pt x="2506372" y="-37582"/>
                  <a:pt x="2661870" y="57000"/>
                  <a:pt x="2814407" y="0"/>
                </a:cubicBezTo>
                <a:cubicBezTo>
                  <a:pt x="2966945" y="-57000"/>
                  <a:pt x="3299754" y="73871"/>
                  <a:pt x="3476267" y="0"/>
                </a:cubicBezTo>
                <a:cubicBezTo>
                  <a:pt x="3652780" y="-73871"/>
                  <a:pt x="3778305" y="3517"/>
                  <a:pt x="3917507" y="0"/>
                </a:cubicBezTo>
                <a:cubicBezTo>
                  <a:pt x="4056709" y="-3517"/>
                  <a:pt x="4342279" y="70606"/>
                  <a:pt x="4579366" y="0"/>
                </a:cubicBezTo>
                <a:cubicBezTo>
                  <a:pt x="4816453" y="-70606"/>
                  <a:pt x="4784423" y="28769"/>
                  <a:pt x="4965451" y="0"/>
                </a:cubicBezTo>
                <a:cubicBezTo>
                  <a:pt x="5146480" y="-28769"/>
                  <a:pt x="5399986" y="47676"/>
                  <a:pt x="5627311" y="0"/>
                </a:cubicBezTo>
                <a:cubicBezTo>
                  <a:pt x="5695819" y="10055"/>
                  <a:pt x="5740648" y="65842"/>
                  <a:pt x="5739124" y="111813"/>
                </a:cubicBezTo>
                <a:cubicBezTo>
                  <a:pt x="5750488" y="223783"/>
                  <a:pt x="5736851" y="351864"/>
                  <a:pt x="5739124" y="559054"/>
                </a:cubicBezTo>
                <a:cubicBezTo>
                  <a:pt x="5742773" y="616277"/>
                  <a:pt x="5677334" y="666333"/>
                  <a:pt x="5627311" y="670867"/>
                </a:cubicBezTo>
                <a:cubicBezTo>
                  <a:pt x="5459286" y="724270"/>
                  <a:pt x="5300582" y="662164"/>
                  <a:pt x="5075761" y="670867"/>
                </a:cubicBezTo>
                <a:cubicBezTo>
                  <a:pt x="4850940" y="679570"/>
                  <a:pt x="4631280" y="638137"/>
                  <a:pt x="4413901" y="670867"/>
                </a:cubicBezTo>
                <a:cubicBezTo>
                  <a:pt x="4196522" y="703597"/>
                  <a:pt x="4119182" y="625202"/>
                  <a:pt x="3862352" y="670867"/>
                </a:cubicBezTo>
                <a:cubicBezTo>
                  <a:pt x="3605522" y="716532"/>
                  <a:pt x="3554729" y="630238"/>
                  <a:pt x="3476267" y="670867"/>
                </a:cubicBezTo>
                <a:cubicBezTo>
                  <a:pt x="3397805" y="711496"/>
                  <a:pt x="3147824" y="635873"/>
                  <a:pt x="3035027" y="670867"/>
                </a:cubicBezTo>
                <a:cubicBezTo>
                  <a:pt x="2922230" y="705861"/>
                  <a:pt x="2617080" y="616365"/>
                  <a:pt x="2373167" y="670867"/>
                </a:cubicBezTo>
                <a:cubicBezTo>
                  <a:pt x="2129254" y="725369"/>
                  <a:pt x="1976638" y="615518"/>
                  <a:pt x="1821617" y="670867"/>
                </a:cubicBezTo>
                <a:cubicBezTo>
                  <a:pt x="1666596" y="726216"/>
                  <a:pt x="1518347" y="654726"/>
                  <a:pt x="1380378" y="670867"/>
                </a:cubicBezTo>
                <a:cubicBezTo>
                  <a:pt x="1242409" y="687008"/>
                  <a:pt x="967501" y="635441"/>
                  <a:pt x="828828" y="670867"/>
                </a:cubicBezTo>
                <a:cubicBezTo>
                  <a:pt x="690155" y="706293"/>
                  <a:pt x="318896" y="590851"/>
                  <a:pt x="111813" y="670867"/>
                </a:cubicBezTo>
                <a:cubicBezTo>
                  <a:pt x="51981" y="664960"/>
                  <a:pt x="7171" y="628561"/>
                  <a:pt x="0" y="559054"/>
                </a:cubicBezTo>
                <a:cubicBezTo>
                  <a:pt x="-33149" y="378825"/>
                  <a:pt x="12280" y="209101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أسباب ارتفاع القيمة السوقية عن القيمة الدفترية ؟</a:t>
            </a:r>
            <a:endParaRPr lang="en-US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678076-988B-8F9B-A8FC-63CD78220206}"/>
              </a:ext>
            </a:extLst>
          </p:cNvPr>
          <p:cNvCxnSpPr/>
          <p:nvPr/>
        </p:nvCxnSpPr>
        <p:spPr>
          <a:xfrm>
            <a:off x="1194693" y="1286593"/>
            <a:ext cx="55140" cy="4957978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25E9D-C94D-C722-55E0-EF473A79E508}"/>
              </a:ext>
            </a:extLst>
          </p:cNvPr>
          <p:cNvCxnSpPr/>
          <p:nvPr/>
        </p:nvCxnSpPr>
        <p:spPr>
          <a:xfrm>
            <a:off x="693841" y="5546135"/>
            <a:ext cx="10255984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644F0-FE57-9FF1-EF97-66D78A65808E}"/>
              </a:ext>
            </a:extLst>
          </p:cNvPr>
          <p:cNvCxnSpPr>
            <a:cxnSpLocks/>
          </p:cNvCxnSpPr>
          <p:nvPr/>
        </p:nvCxnSpPr>
        <p:spPr>
          <a:xfrm flipV="1">
            <a:off x="621088" y="4071148"/>
            <a:ext cx="3362755" cy="4671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37757C7-1EBC-8672-91E8-3FFAA04DB02A}"/>
              </a:ext>
            </a:extLst>
          </p:cNvPr>
          <p:cNvSpPr/>
          <p:nvPr/>
        </p:nvSpPr>
        <p:spPr>
          <a:xfrm>
            <a:off x="1823438" y="5848045"/>
            <a:ext cx="1232223" cy="340030"/>
          </a:xfrm>
          <a:custGeom>
            <a:avLst/>
            <a:gdLst>
              <a:gd name="connsiteX0" fmla="*/ 0 w 1232223"/>
              <a:gd name="connsiteY0" fmla="*/ 56673 h 340030"/>
              <a:gd name="connsiteX1" fmla="*/ 56673 w 1232223"/>
              <a:gd name="connsiteY1" fmla="*/ 0 h 340030"/>
              <a:gd name="connsiteX2" fmla="*/ 616112 w 1232223"/>
              <a:gd name="connsiteY2" fmla="*/ 0 h 340030"/>
              <a:gd name="connsiteX3" fmla="*/ 1175550 w 1232223"/>
              <a:gd name="connsiteY3" fmla="*/ 0 h 340030"/>
              <a:gd name="connsiteX4" fmla="*/ 1232223 w 1232223"/>
              <a:gd name="connsiteY4" fmla="*/ 56673 h 340030"/>
              <a:gd name="connsiteX5" fmla="*/ 1232223 w 1232223"/>
              <a:gd name="connsiteY5" fmla="*/ 283357 h 340030"/>
              <a:gd name="connsiteX6" fmla="*/ 1175550 w 1232223"/>
              <a:gd name="connsiteY6" fmla="*/ 340030 h 340030"/>
              <a:gd name="connsiteX7" fmla="*/ 604923 w 1232223"/>
              <a:gd name="connsiteY7" fmla="*/ 340030 h 340030"/>
              <a:gd name="connsiteX8" fmla="*/ 56673 w 1232223"/>
              <a:gd name="connsiteY8" fmla="*/ 340030 h 340030"/>
              <a:gd name="connsiteX9" fmla="*/ 0 w 1232223"/>
              <a:gd name="connsiteY9" fmla="*/ 283357 h 340030"/>
              <a:gd name="connsiteX10" fmla="*/ 0 w 1232223"/>
              <a:gd name="connsiteY10" fmla="*/ 56673 h 34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2223" h="340030" fill="none" extrusionOk="0">
                <a:moveTo>
                  <a:pt x="0" y="56673"/>
                </a:moveTo>
                <a:cubicBezTo>
                  <a:pt x="5365" y="31945"/>
                  <a:pt x="27053" y="-1471"/>
                  <a:pt x="56673" y="0"/>
                </a:cubicBezTo>
                <a:cubicBezTo>
                  <a:pt x="258536" y="-48597"/>
                  <a:pt x="491254" y="48462"/>
                  <a:pt x="616112" y="0"/>
                </a:cubicBezTo>
                <a:cubicBezTo>
                  <a:pt x="740970" y="-48462"/>
                  <a:pt x="995761" y="23672"/>
                  <a:pt x="1175550" y="0"/>
                </a:cubicBezTo>
                <a:cubicBezTo>
                  <a:pt x="1206162" y="-1402"/>
                  <a:pt x="1232315" y="24128"/>
                  <a:pt x="1232223" y="56673"/>
                </a:cubicBezTo>
                <a:cubicBezTo>
                  <a:pt x="1252582" y="114051"/>
                  <a:pt x="1217314" y="232474"/>
                  <a:pt x="1232223" y="283357"/>
                </a:cubicBezTo>
                <a:cubicBezTo>
                  <a:pt x="1227045" y="314870"/>
                  <a:pt x="1210368" y="333688"/>
                  <a:pt x="1175550" y="340030"/>
                </a:cubicBezTo>
                <a:cubicBezTo>
                  <a:pt x="1033160" y="391485"/>
                  <a:pt x="867566" y="310866"/>
                  <a:pt x="604923" y="340030"/>
                </a:cubicBezTo>
                <a:cubicBezTo>
                  <a:pt x="342280" y="369194"/>
                  <a:pt x="326861" y="287107"/>
                  <a:pt x="56673" y="340030"/>
                </a:cubicBezTo>
                <a:cubicBezTo>
                  <a:pt x="25229" y="336143"/>
                  <a:pt x="2241" y="315124"/>
                  <a:pt x="0" y="283357"/>
                </a:cubicBezTo>
                <a:cubicBezTo>
                  <a:pt x="-22171" y="173970"/>
                  <a:pt x="16611" y="118255"/>
                  <a:pt x="0" y="56673"/>
                </a:cubicBezTo>
                <a:close/>
              </a:path>
              <a:path w="1232223" h="340030" stroke="0" extrusionOk="0">
                <a:moveTo>
                  <a:pt x="0" y="56673"/>
                </a:moveTo>
                <a:cubicBezTo>
                  <a:pt x="-5883" y="21744"/>
                  <a:pt x="21369" y="1503"/>
                  <a:pt x="56673" y="0"/>
                </a:cubicBezTo>
                <a:cubicBezTo>
                  <a:pt x="205353" y="-8817"/>
                  <a:pt x="399606" y="32686"/>
                  <a:pt x="638489" y="0"/>
                </a:cubicBezTo>
                <a:cubicBezTo>
                  <a:pt x="877372" y="-32686"/>
                  <a:pt x="922670" y="16309"/>
                  <a:pt x="1175550" y="0"/>
                </a:cubicBezTo>
                <a:cubicBezTo>
                  <a:pt x="1201682" y="-2827"/>
                  <a:pt x="1237113" y="27710"/>
                  <a:pt x="1232223" y="56673"/>
                </a:cubicBezTo>
                <a:cubicBezTo>
                  <a:pt x="1238898" y="122502"/>
                  <a:pt x="1228081" y="194308"/>
                  <a:pt x="1232223" y="283357"/>
                </a:cubicBezTo>
                <a:cubicBezTo>
                  <a:pt x="1233183" y="313094"/>
                  <a:pt x="1203194" y="343243"/>
                  <a:pt x="1175550" y="340030"/>
                </a:cubicBezTo>
                <a:cubicBezTo>
                  <a:pt x="990210" y="391263"/>
                  <a:pt x="795540" y="339912"/>
                  <a:pt x="616112" y="340030"/>
                </a:cubicBezTo>
                <a:cubicBezTo>
                  <a:pt x="436684" y="340148"/>
                  <a:pt x="282071" y="322635"/>
                  <a:pt x="56673" y="340030"/>
                </a:cubicBezTo>
                <a:cubicBezTo>
                  <a:pt x="16636" y="339530"/>
                  <a:pt x="2551" y="307662"/>
                  <a:pt x="0" y="283357"/>
                </a:cubicBezTo>
                <a:cubicBezTo>
                  <a:pt x="-5028" y="197847"/>
                  <a:pt x="2881" y="135761"/>
                  <a:pt x="0" y="566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أ</a:t>
            </a:r>
            <a:endParaRPr lang="en-US" sz="1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BF19E1-9190-6A34-3404-74D0B26AA72A}"/>
              </a:ext>
            </a:extLst>
          </p:cNvPr>
          <p:cNvSpPr/>
          <p:nvPr/>
        </p:nvSpPr>
        <p:spPr>
          <a:xfrm>
            <a:off x="401870" y="3776423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الدفتري</a:t>
            </a:r>
            <a:endParaRPr lang="en-US" sz="1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0AD1955-07E9-6FDF-F0A8-F72C7C4E26D0}"/>
              </a:ext>
            </a:extLst>
          </p:cNvPr>
          <p:cNvSpPr/>
          <p:nvPr/>
        </p:nvSpPr>
        <p:spPr>
          <a:xfrm>
            <a:off x="3517838" y="3764936"/>
            <a:ext cx="766213" cy="443504"/>
          </a:xfrm>
          <a:custGeom>
            <a:avLst/>
            <a:gdLst>
              <a:gd name="connsiteX0" fmla="*/ 0 w 766213"/>
              <a:gd name="connsiteY0" fmla="*/ 73919 h 443504"/>
              <a:gd name="connsiteX1" fmla="*/ 73919 w 766213"/>
              <a:gd name="connsiteY1" fmla="*/ 0 h 443504"/>
              <a:gd name="connsiteX2" fmla="*/ 383107 w 766213"/>
              <a:gd name="connsiteY2" fmla="*/ 0 h 443504"/>
              <a:gd name="connsiteX3" fmla="*/ 692294 w 766213"/>
              <a:gd name="connsiteY3" fmla="*/ 0 h 443504"/>
              <a:gd name="connsiteX4" fmla="*/ 766213 w 766213"/>
              <a:gd name="connsiteY4" fmla="*/ 73919 h 443504"/>
              <a:gd name="connsiteX5" fmla="*/ 766213 w 766213"/>
              <a:gd name="connsiteY5" fmla="*/ 369585 h 443504"/>
              <a:gd name="connsiteX6" fmla="*/ 692294 w 766213"/>
              <a:gd name="connsiteY6" fmla="*/ 443504 h 443504"/>
              <a:gd name="connsiteX7" fmla="*/ 376923 w 766213"/>
              <a:gd name="connsiteY7" fmla="*/ 443504 h 443504"/>
              <a:gd name="connsiteX8" fmla="*/ 73919 w 766213"/>
              <a:gd name="connsiteY8" fmla="*/ 443504 h 443504"/>
              <a:gd name="connsiteX9" fmla="*/ 0 w 766213"/>
              <a:gd name="connsiteY9" fmla="*/ 369585 h 443504"/>
              <a:gd name="connsiteX10" fmla="*/ 0 w 766213"/>
              <a:gd name="connsiteY10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443504" fill="none" extrusionOk="0">
                <a:moveTo>
                  <a:pt x="0" y="73919"/>
                </a:moveTo>
                <a:cubicBezTo>
                  <a:pt x="2712" y="36417"/>
                  <a:pt x="37712" y="-4042"/>
                  <a:pt x="73919" y="0"/>
                </a:cubicBezTo>
                <a:cubicBezTo>
                  <a:pt x="186128" y="-17989"/>
                  <a:pt x="295144" y="6384"/>
                  <a:pt x="383107" y="0"/>
                </a:cubicBezTo>
                <a:cubicBezTo>
                  <a:pt x="471070" y="-6384"/>
                  <a:pt x="541015" y="3549"/>
                  <a:pt x="692294" y="0"/>
                </a:cubicBezTo>
                <a:cubicBezTo>
                  <a:pt x="727849" y="-10741"/>
                  <a:pt x="766820" y="24891"/>
                  <a:pt x="766213" y="73919"/>
                </a:cubicBezTo>
                <a:cubicBezTo>
                  <a:pt x="773468" y="207877"/>
                  <a:pt x="748174" y="286600"/>
                  <a:pt x="766213" y="369585"/>
                </a:cubicBezTo>
                <a:cubicBezTo>
                  <a:pt x="762171" y="410575"/>
                  <a:pt x="737347" y="435881"/>
                  <a:pt x="692294" y="443504"/>
                </a:cubicBezTo>
                <a:cubicBezTo>
                  <a:pt x="573477" y="479702"/>
                  <a:pt x="445751" y="414109"/>
                  <a:pt x="376923" y="443504"/>
                </a:cubicBezTo>
                <a:cubicBezTo>
                  <a:pt x="308095" y="472899"/>
                  <a:pt x="185023" y="417904"/>
                  <a:pt x="73919" y="443504"/>
                </a:cubicBezTo>
                <a:cubicBezTo>
                  <a:pt x="32772" y="434795"/>
                  <a:pt x="1801" y="410784"/>
                  <a:pt x="0" y="369585"/>
                </a:cubicBezTo>
                <a:cubicBezTo>
                  <a:pt x="-1798" y="307599"/>
                  <a:pt x="35044" y="202943"/>
                  <a:pt x="0" y="73919"/>
                </a:cubicBezTo>
                <a:close/>
              </a:path>
              <a:path w="766213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159072" y="-10687"/>
                  <a:pt x="312776" y="3393"/>
                  <a:pt x="395474" y="0"/>
                </a:cubicBezTo>
                <a:cubicBezTo>
                  <a:pt x="478173" y="-3393"/>
                  <a:pt x="587430" y="5216"/>
                  <a:pt x="692294" y="0"/>
                </a:cubicBezTo>
                <a:cubicBezTo>
                  <a:pt x="727038" y="-3327"/>
                  <a:pt x="772836" y="36260"/>
                  <a:pt x="766213" y="73919"/>
                </a:cubicBezTo>
                <a:cubicBezTo>
                  <a:pt x="770340" y="145529"/>
                  <a:pt x="758341" y="295740"/>
                  <a:pt x="766213" y="369585"/>
                </a:cubicBezTo>
                <a:cubicBezTo>
                  <a:pt x="769650" y="404815"/>
                  <a:pt x="724485" y="451090"/>
                  <a:pt x="692294" y="443504"/>
                </a:cubicBezTo>
                <a:cubicBezTo>
                  <a:pt x="622380" y="476277"/>
                  <a:pt x="531507" y="430564"/>
                  <a:pt x="383107" y="443504"/>
                </a:cubicBezTo>
                <a:cubicBezTo>
                  <a:pt x="234707" y="456444"/>
                  <a:pt x="170829" y="411535"/>
                  <a:pt x="73919" y="443504"/>
                </a:cubicBezTo>
                <a:cubicBezTo>
                  <a:pt x="22335" y="442889"/>
                  <a:pt x="3398" y="401092"/>
                  <a:pt x="0" y="369585"/>
                </a:cubicBezTo>
                <a:cubicBezTo>
                  <a:pt x="-13618" y="269906"/>
                  <a:pt x="29487" y="143979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1 $</a:t>
            </a:r>
            <a:endParaRPr lang="en-US" sz="14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77D78B8-DAB9-F7CB-B5FD-8E24E50C8FC2}"/>
              </a:ext>
            </a:extLst>
          </p:cNvPr>
          <p:cNvSpPr/>
          <p:nvPr/>
        </p:nvSpPr>
        <p:spPr>
          <a:xfrm>
            <a:off x="325477" y="1603766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بالسوق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9EE0068-E83C-F447-6734-D9FBB50087A6}"/>
              </a:ext>
            </a:extLst>
          </p:cNvPr>
          <p:cNvSpPr/>
          <p:nvPr/>
        </p:nvSpPr>
        <p:spPr>
          <a:xfrm>
            <a:off x="3302064" y="1682743"/>
            <a:ext cx="766213" cy="396790"/>
          </a:xfrm>
          <a:custGeom>
            <a:avLst/>
            <a:gdLst>
              <a:gd name="connsiteX0" fmla="*/ 0 w 766213"/>
              <a:gd name="connsiteY0" fmla="*/ 66133 h 396790"/>
              <a:gd name="connsiteX1" fmla="*/ 66133 w 766213"/>
              <a:gd name="connsiteY1" fmla="*/ 0 h 396790"/>
              <a:gd name="connsiteX2" fmla="*/ 383107 w 766213"/>
              <a:gd name="connsiteY2" fmla="*/ 0 h 396790"/>
              <a:gd name="connsiteX3" fmla="*/ 700080 w 766213"/>
              <a:gd name="connsiteY3" fmla="*/ 0 h 396790"/>
              <a:gd name="connsiteX4" fmla="*/ 766213 w 766213"/>
              <a:gd name="connsiteY4" fmla="*/ 66133 h 396790"/>
              <a:gd name="connsiteX5" fmla="*/ 766213 w 766213"/>
              <a:gd name="connsiteY5" fmla="*/ 330657 h 396790"/>
              <a:gd name="connsiteX6" fmla="*/ 700080 w 766213"/>
              <a:gd name="connsiteY6" fmla="*/ 396790 h 396790"/>
              <a:gd name="connsiteX7" fmla="*/ 376767 w 766213"/>
              <a:gd name="connsiteY7" fmla="*/ 396790 h 396790"/>
              <a:gd name="connsiteX8" fmla="*/ 66133 w 766213"/>
              <a:gd name="connsiteY8" fmla="*/ 396790 h 396790"/>
              <a:gd name="connsiteX9" fmla="*/ 0 w 766213"/>
              <a:gd name="connsiteY9" fmla="*/ 330657 h 396790"/>
              <a:gd name="connsiteX10" fmla="*/ 0 w 766213"/>
              <a:gd name="connsiteY10" fmla="*/ 66133 h 3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396790" fill="none" extrusionOk="0">
                <a:moveTo>
                  <a:pt x="0" y="66133"/>
                </a:moveTo>
                <a:cubicBezTo>
                  <a:pt x="1915" y="31954"/>
                  <a:pt x="35400" y="-5071"/>
                  <a:pt x="66133" y="0"/>
                </a:cubicBezTo>
                <a:cubicBezTo>
                  <a:pt x="130408" y="-14272"/>
                  <a:pt x="232324" y="17925"/>
                  <a:pt x="383107" y="0"/>
                </a:cubicBezTo>
                <a:cubicBezTo>
                  <a:pt x="533890" y="-17925"/>
                  <a:pt x="627277" y="14505"/>
                  <a:pt x="700080" y="0"/>
                </a:cubicBezTo>
                <a:cubicBezTo>
                  <a:pt x="732503" y="-8360"/>
                  <a:pt x="766972" y="19343"/>
                  <a:pt x="766213" y="66133"/>
                </a:cubicBezTo>
                <a:cubicBezTo>
                  <a:pt x="782121" y="183209"/>
                  <a:pt x="758628" y="256255"/>
                  <a:pt x="766213" y="330657"/>
                </a:cubicBezTo>
                <a:cubicBezTo>
                  <a:pt x="761694" y="367367"/>
                  <a:pt x="739397" y="391756"/>
                  <a:pt x="700080" y="396790"/>
                </a:cubicBezTo>
                <a:cubicBezTo>
                  <a:pt x="576907" y="419955"/>
                  <a:pt x="463169" y="370452"/>
                  <a:pt x="376767" y="396790"/>
                </a:cubicBezTo>
                <a:cubicBezTo>
                  <a:pt x="290365" y="423128"/>
                  <a:pt x="133776" y="386663"/>
                  <a:pt x="66133" y="396790"/>
                </a:cubicBezTo>
                <a:cubicBezTo>
                  <a:pt x="29312" y="388787"/>
                  <a:pt x="5329" y="368292"/>
                  <a:pt x="0" y="330657"/>
                </a:cubicBezTo>
                <a:cubicBezTo>
                  <a:pt x="-30276" y="210901"/>
                  <a:pt x="30309" y="132279"/>
                  <a:pt x="0" y="66133"/>
                </a:cubicBezTo>
                <a:close/>
              </a:path>
              <a:path w="766213" h="396790" stroke="0" extrusionOk="0">
                <a:moveTo>
                  <a:pt x="0" y="66133"/>
                </a:moveTo>
                <a:cubicBezTo>
                  <a:pt x="-6850" y="25384"/>
                  <a:pt x="24847" y="1787"/>
                  <a:pt x="66133" y="0"/>
                </a:cubicBezTo>
                <a:cubicBezTo>
                  <a:pt x="204719" y="-31005"/>
                  <a:pt x="318314" y="29560"/>
                  <a:pt x="395785" y="0"/>
                </a:cubicBezTo>
                <a:cubicBezTo>
                  <a:pt x="473256" y="-29560"/>
                  <a:pt x="634428" y="22725"/>
                  <a:pt x="700080" y="0"/>
                </a:cubicBezTo>
                <a:cubicBezTo>
                  <a:pt x="728803" y="-4268"/>
                  <a:pt x="769575" y="31215"/>
                  <a:pt x="766213" y="66133"/>
                </a:cubicBezTo>
                <a:cubicBezTo>
                  <a:pt x="771995" y="167897"/>
                  <a:pt x="763635" y="229588"/>
                  <a:pt x="766213" y="330657"/>
                </a:cubicBezTo>
                <a:cubicBezTo>
                  <a:pt x="770593" y="360053"/>
                  <a:pt x="731268" y="401479"/>
                  <a:pt x="700080" y="396790"/>
                </a:cubicBezTo>
                <a:cubicBezTo>
                  <a:pt x="613275" y="428663"/>
                  <a:pt x="537709" y="376274"/>
                  <a:pt x="383107" y="396790"/>
                </a:cubicBezTo>
                <a:cubicBezTo>
                  <a:pt x="228505" y="417306"/>
                  <a:pt x="189451" y="362956"/>
                  <a:pt x="66133" y="396790"/>
                </a:cubicBezTo>
                <a:cubicBezTo>
                  <a:pt x="28615" y="396733"/>
                  <a:pt x="986" y="364478"/>
                  <a:pt x="0" y="330657"/>
                </a:cubicBezTo>
                <a:cubicBezTo>
                  <a:pt x="-27884" y="256951"/>
                  <a:pt x="7740" y="127251"/>
                  <a:pt x="0" y="6613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8 $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FEB70E-C476-62D1-BCD1-A0151147F0F3}"/>
              </a:ext>
            </a:extLst>
          </p:cNvPr>
          <p:cNvSpPr/>
          <p:nvPr/>
        </p:nvSpPr>
        <p:spPr>
          <a:xfrm>
            <a:off x="8404209" y="1500857"/>
            <a:ext cx="2920110" cy="443504"/>
          </a:xfrm>
          <a:solidFill>
            <a:schemeClr val="tx1"/>
          </a:solidFill>
          <a:ln w="63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97E1E7-8D56-5844-3073-FDF1B95BC74B}"/>
              </a:ext>
            </a:extLst>
          </p:cNvPr>
          <p:cNvSpPr/>
          <p:nvPr/>
        </p:nvSpPr>
        <p:spPr>
          <a:xfrm>
            <a:off x="5261248" y="3410488"/>
            <a:ext cx="5596682" cy="709580"/>
          </a:xfrm>
          <a:custGeom>
            <a:avLst/>
            <a:gdLst>
              <a:gd name="connsiteX0" fmla="*/ 0 w 5596682"/>
              <a:gd name="connsiteY0" fmla="*/ 118266 h 709580"/>
              <a:gd name="connsiteX1" fmla="*/ 118266 w 5596682"/>
              <a:gd name="connsiteY1" fmla="*/ 0 h 709580"/>
              <a:gd name="connsiteX2" fmla="*/ 788285 w 5596682"/>
              <a:gd name="connsiteY2" fmla="*/ 0 h 709580"/>
              <a:gd name="connsiteX3" fmla="*/ 1351101 w 5596682"/>
              <a:gd name="connsiteY3" fmla="*/ 0 h 709580"/>
              <a:gd name="connsiteX4" fmla="*/ 2074721 w 5596682"/>
              <a:gd name="connsiteY4" fmla="*/ 0 h 709580"/>
              <a:gd name="connsiteX5" fmla="*/ 2637537 w 5596682"/>
              <a:gd name="connsiteY5" fmla="*/ 0 h 709580"/>
              <a:gd name="connsiteX6" fmla="*/ 3361157 w 5596682"/>
              <a:gd name="connsiteY6" fmla="*/ 0 h 709580"/>
              <a:gd name="connsiteX7" fmla="*/ 3870371 w 5596682"/>
              <a:gd name="connsiteY7" fmla="*/ 0 h 709580"/>
              <a:gd name="connsiteX8" fmla="*/ 4593991 w 5596682"/>
              <a:gd name="connsiteY8" fmla="*/ 0 h 709580"/>
              <a:gd name="connsiteX9" fmla="*/ 5478416 w 5596682"/>
              <a:gd name="connsiteY9" fmla="*/ 0 h 709580"/>
              <a:gd name="connsiteX10" fmla="*/ 5596682 w 5596682"/>
              <a:gd name="connsiteY10" fmla="*/ 118266 h 709580"/>
              <a:gd name="connsiteX11" fmla="*/ 5596682 w 5596682"/>
              <a:gd name="connsiteY11" fmla="*/ 591314 h 709580"/>
              <a:gd name="connsiteX12" fmla="*/ 5478416 w 5596682"/>
              <a:gd name="connsiteY12" fmla="*/ 709580 h 709580"/>
              <a:gd name="connsiteX13" fmla="*/ 4915600 w 5596682"/>
              <a:gd name="connsiteY13" fmla="*/ 709580 h 709580"/>
              <a:gd name="connsiteX14" fmla="*/ 4299183 w 5596682"/>
              <a:gd name="connsiteY14" fmla="*/ 709580 h 709580"/>
              <a:gd name="connsiteX15" fmla="*/ 3629164 w 5596682"/>
              <a:gd name="connsiteY15" fmla="*/ 709580 h 709580"/>
              <a:gd name="connsiteX16" fmla="*/ 3066349 w 5596682"/>
              <a:gd name="connsiteY16" fmla="*/ 709580 h 709580"/>
              <a:gd name="connsiteX17" fmla="*/ 2289127 w 5596682"/>
              <a:gd name="connsiteY17" fmla="*/ 709580 h 709580"/>
              <a:gd name="connsiteX18" fmla="*/ 1619108 w 5596682"/>
              <a:gd name="connsiteY18" fmla="*/ 709580 h 709580"/>
              <a:gd name="connsiteX19" fmla="*/ 841886 w 5596682"/>
              <a:gd name="connsiteY19" fmla="*/ 709580 h 709580"/>
              <a:gd name="connsiteX20" fmla="*/ 118266 w 5596682"/>
              <a:gd name="connsiteY20" fmla="*/ 709580 h 709580"/>
              <a:gd name="connsiteX21" fmla="*/ 0 w 5596682"/>
              <a:gd name="connsiteY21" fmla="*/ 591314 h 709580"/>
              <a:gd name="connsiteX22" fmla="*/ 0 w 5596682"/>
              <a:gd name="connsiteY22" fmla="*/ 118266 h 70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6682" h="709580" fill="none" extrusionOk="0">
                <a:moveTo>
                  <a:pt x="0" y="118266"/>
                </a:moveTo>
                <a:cubicBezTo>
                  <a:pt x="-2119" y="52829"/>
                  <a:pt x="65212" y="10558"/>
                  <a:pt x="118266" y="0"/>
                </a:cubicBezTo>
                <a:cubicBezTo>
                  <a:pt x="318265" y="-19082"/>
                  <a:pt x="506222" y="10273"/>
                  <a:pt x="788285" y="0"/>
                </a:cubicBezTo>
                <a:cubicBezTo>
                  <a:pt x="1070348" y="-10273"/>
                  <a:pt x="1162629" y="14883"/>
                  <a:pt x="1351101" y="0"/>
                </a:cubicBezTo>
                <a:cubicBezTo>
                  <a:pt x="1539573" y="-14883"/>
                  <a:pt x="1797079" y="-14900"/>
                  <a:pt x="2074721" y="0"/>
                </a:cubicBezTo>
                <a:cubicBezTo>
                  <a:pt x="2352363" y="14900"/>
                  <a:pt x="2518226" y="-2042"/>
                  <a:pt x="2637537" y="0"/>
                </a:cubicBezTo>
                <a:cubicBezTo>
                  <a:pt x="2756848" y="2042"/>
                  <a:pt x="3207611" y="13387"/>
                  <a:pt x="3361157" y="0"/>
                </a:cubicBezTo>
                <a:cubicBezTo>
                  <a:pt x="3514703" y="-13387"/>
                  <a:pt x="3660590" y="15562"/>
                  <a:pt x="3870371" y="0"/>
                </a:cubicBezTo>
                <a:cubicBezTo>
                  <a:pt x="4080152" y="-15562"/>
                  <a:pt x="4283663" y="-14126"/>
                  <a:pt x="4593991" y="0"/>
                </a:cubicBezTo>
                <a:cubicBezTo>
                  <a:pt x="4904319" y="14126"/>
                  <a:pt x="5217668" y="33352"/>
                  <a:pt x="5478416" y="0"/>
                </a:cubicBezTo>
                <a:cubicBezTo>
                  <a:pt x="5536295" y="4170"/>
                  <a:pt x="5598850" y="58823"/>
                  <a:pt x="5596682" y="118266"/>
                </a:cubicBezTo>
                <a:cubicBezTo>
                  <a:pt x="5579059" y="354536"/>
                  <a:pt x="5618419" y="415660"/>
                  <a:pt x="5596682" y="591314"/>
                </a:cubicBezTo>
                <a:cubicBezTo>
                  <a:pt x="5604715" y="654505"/>
                  <a:pt x="5543483" y="711310"/>
                  <a:pt x="5478416" y="709580"/>
                </a:cubicBezTo>
                <a:cubicBezTo>
                  <a:pt x="5348806" y="708516"/>
                  <a:pt x="5165997" y="718692"/>
                  <a:pt x="4915600" y="709580"/>
                </a:cubicBezTo>
                <a:cubicBezTo>
                  <a:pt x="4665203" y="700468"/>
                  <a:pt x="4522849" y="714083"/>
                  <a:pt x="4299183" y="709580"/>
                </a:cubicBezTo>
                <a:cubicBezTo>
                  <a:pt x="4075517" y="705077"/>
                  <a:pt x="3861926" y="742320"/>
                  <a:pt x="3629164" y="709580"/>
                </a:cubicBezTo>
                <a:cubicBezTo>
                  <a:pt x="3396402" y="676840"/>
                  <a:pt x="3294865" y="704485"/>
                  <a:pt x="3066349" y="709580"/>
                </a:cubicBezTo>
                <a:cubicBezTo>
                  <a:pt x="2837833" y="714675"/>
                  <a:pt x="2496193" y="729974"/>
                  <a:pt x="2289127" y="709580"/>
                </a:cubicBezTo>
                <a:cubicBezTo>
                  <a:pt x="2082061" y="689186"/>
                  <a:pt x="1908958" y="712908"/>
                  <a:pt x="1619108" y="709580"/>
                </a:cubicBezTo>
                <a:cubicBezTo>
                  <a:pt x="1329258" y="706252"/>
                  <a:pt x="1009803" y="682443"/>
                  <a:pt x="841886" y="709580"/>
                </a:cubicBezTo>
                <a:cubicBezTo>
                  <a:pt x="673969" y="736717"/>
                  <a:pt x="297401" y="725592"/>
                  <a:pt x="118266" y="709580"/>
                </a:cubicBezTo>
                <a:cubicBezTo>
                  <a:pt x="49009" y="724010"/>
                  <a:pt x="4041" y="649826"/>
                  <a:pt x="0" y="591314"/>
                </a:cubicBezTo>
                <a:cubicBezTo>
                  <a:pt x="-2766" y="361595"/>
                  <a:pt x="5051" y="291388"/>
                  <a:pt x="0" y="118266"/>
                </a:cubicBezTo>
                <a:close/>
              </a:path>
              <a:path w="5596682" h="709580" stroke="0" extrusionOk="0">
                <a:moveTo>
                  <a:pt x="0" y="118266"/>
                </a:moveTo>
                <a:cubicBezTo>
                  <a:pt x="-3719" y="50655"/>
                  <a:pt x="43210" y="3655"/>
                  <a:pt x="118266" y="0"/>
                </a:cubicBezTo>
                <a:cubicBezTo>
                  <a:pt x="438590" y="-8681"/>
                  <a:pt x="604127" y="-14785"/>
                  <a:pt x="895488" y="0"/>
                </a:cubicBezTo>
                <a:cubicBezTo>
                  <a:pt x="1186849" y="14785"/>
                  <a:pt x="1290774" y="-18877"/>
                  <a:pt x="1511905" y="0"/>
                </a:cubicBezTo>
                <a:cubicBezTo>
                  <a:pt x="1733036" y="18877"/>
                  <a:pt x="1845841" y="-14304"/>
                  <a:pt x="2074721" y="0"/>
                </a:cubicBezTo>
                <a:cubicBezTo>
                  <a:pt x="2303601" y="14304"/>
                  <a:pt x="2455428" y="10538"/>
                  <a:pt x="2798341" y="0"/>
                </a:cubicBezTo>
                <a:cubicBezTo>
                  <a:pt x="3141254" y="-10538"/>
                  <a:pt x="3281578" y="-2421"/>
                  <a:pt x="3414758" y="0"/>
                </a:cubicBezTo>
                <a:cubicBezTo>
                  <a:pt x="3547938" y="2421"/>
                  <a:pt x="3938268" y="29329"/>
                  <a:pt x="4191980" y="0"/>
                </a:cubicBezTo>
                <a:cubicBezTo>
                  <a:pt x="4445692" y="-29329"/>
                  <a:pt x="4605543" y="23002"/>
                  <a:pt x="4754796" y="0"/>
                </a:cubicBezTo>
                <a:cubicBezTo>
                  <a:pt x="4904049" y="-23002"/>
                  <a:pt x="5240915" y="31132"/>
                  <a:pt x="5478416" y="0"/>
                </a:cubicBezTo>
                <a:cubicBezTo>
                  <a:pt x="5554284" y="2537"/>
                  <a:pt x="5590337" y="51923"/>
                  <a:pt x="5596682" y="118266"/>
                </a:cubicBezTo>
                <a:cubicBezTo>
                  <a:pt x="5581071" y="252708"/>
                  <a:pt x="5613727" y="489691"/>
                  <a:pt x="5596682" y="591314"/>
                </a:cubicBezTo>
                <a:cubicBezTo>
                  <a:pt x="5600364" y="652992"/>
                  <a:pt x="5553499" y="703283"/>
                  <a:pt x="5478416" y="709580"/>
                </a:cubicBezTo>
                <a:cubicBezTo>
                  <a:pt x="5198257" y="704043"/>
                  <a:pt x="4995937" y="726401"/>
                  <a:pt x="4808397" y="709580"/>
                </a:cubicBezTo>
                <a:cubicBezTo>
                  <a:pt x="4620857" y="692759"/>
                  <a:pt x="4385330" y="681644"/>
                  <a:pt x="4245582" y="709580"/>
                </a:cubicBezTo>
                <a:cubicBezTo>
                  <a:pt x="4105835" y="737516"/>
                  <a:pt x="3865907" y="709731"/>
                  <a:pt x="3575563" y="709580"/>
                </a:cubicBezTo>
                <a:cubicBezTo>
                  <a:pt x="3285219" y="709429"/>
                  <a:pt x="3149520" y="729687"/>
                  <a:pt x="2798341" y="709580"/>
                </a:cubicBezTo>
                <a:cubicBezTo>
                  <a:pt x="2447162" y="689473"/>
                  <a:pt x="2268843" y="689468"/>
                  <a:pt x="2128322" y="709580"/>
                </a:cubicBezTo>
                <a:cubicBezTo>
                  <a:pt x="1987801" y="729692"/>
                  <a:pt x="1735520" y="728032"/>
                  <a:pt x="1619108" y="709580"/>
                </a:cubicBezTo>
                <a:cubicBezTo>
                  <a:pt x="1502696" y="691128"/>
                  <a:pt x="1323147" y="721335"/>
                  <a:pt x="1056292" y="709580"/>
                </a:cubicBezTo>
                <a:cubicBezTo>
                  <a:pt x="789437" y="697825"/>
                  <a:pt x="520455" y="749714"/>
                  <a:pt x="118266" y="709580"/>
                </a:cubicBezTo>
                <a:cubicBezTo>
                  <a:pt x="68250" y="706342"/>
                  <a:pt x="1634" y="672146"/>
                  <a:pt x="0" y="591314"/>
                </a:cubicBezTo>
                <a:cubicBezTo>
                  <a:pt x="-2309" y="368869"/>
                  <a:pt x="-19721" y="297591"/>
                  <a:pt x="0" y="11826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الشركات التي تتمتع بميزات تنافسية قوية مثل </a:t>
            </a:r>
            <a:r>
              <a:rPr lang="ar-EG" sz="14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العلامة التجارية</a:t>
            </a:r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التكنولوجيا الفريدة، أو الوضع الاحتكاري غالبًا ما يكون لها أسعار أسهم أعلى. 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49EB6E-86DC-7848-B226-2AF4FC8E6117}"/>
              </a:ext>
            </a:extLst>
          </p:cNvPr>
          <p:cNvSpPr/>
          <p:nvPr/>
        </p:nvSpPr>
        <p:spPr>
          <a:xfrm>
            <a:off x="5302599" y="4472614"/>
            <a:ext cx="5596682" cy="709580"/>
          </a:xfrm>
          <a:custGeom>
            <a:avLst/>
            <a:gdLst>
              <a:gd name="connsiteX0" fmla="*/ 0 w 5596682"/>
              <a:gd name="connsiteY0" fmla="*/ 118266 h 709580"/>
              <a:gd name="connsiteX1" fmla="*/ 118266 w 5596682"/>
              <a:gd name="connsiteY1" fmla="*/ 0 h 709580"/>
              <a:gd name="connsiteX2" fmla="*/ 788285 w 5596682"/>
              <a:gd name="connsiteY2" fmla="*/ 0 h 709580"/>
              <a:gd name="connsiteX3" fmla="*/ 1351101 w 5596682"/>
              <a:gd name="connsiteY3" fmla="*/ 0 h 709580"/>
              <a:gd name="connsiteX4" fmla="*/ 2074721 w 5596682"/>
              <a:gd name="connsiteY4" fmla="*/ 0 h 709580"/>
              <a:gd name="connsiteX5" fmla="*/ 2637537 w 5596682"/>
              <a:gd name="connsiteY5" fmla="*/ 0 h 709580"/>
              <a:gd name="connsiteX6" fmla="*/ 3361157 w 5596682"/>
              <a:gd name="connsiteY6" fmla="*/ 0 h 709580"/>
              <a:gd name="connsiteX7" fmla="*/ 3870371 w 5596682"/>
              <a:gd name="connsiteY7" fmla="*/ 0 h 709580"/>
              <a:gd name="connsiteX8" fmla="*/ 4593991 w 5596682"/>
              <a:gd name="connsiteY8" fmla="*/ 0 h 709580"/>
              <a:gd name="connsiteX9" fmla="*/ 5478416 w 5596682"/>
              <a:gd name="connsiteY9" fmla="*/ 0 h 709580"/>
              <a:gd name="connsiteX10" fmla="*/ 5596682 w 5596682"/>
              <a:gd name="connsiteY10" fmla="*/ 118266 h 709580"/>
              <a:gd name="connsiteX11" fmla="*/ 5596682 w 5596682"/>
              <a:gd name="connsiteY11" fmla="*/ 591314 h 709580"/>
              <a:gd name="connsiteX12" fmla="*/ 5478416 w 5596682"/>
              <a:gd name="connsiteY12" fmla="*/ 709580 h 709580"/>
              <a:gd name="connsiteX13" fmla="*/ 4915600 w 5596682"/>
              <a:gd name="connsiteY13" fmla="*/ 709580 h 709580"/>
              <a:gd name="connsiteX14" fmla="*/ 4299183 w 5596682"/>
              <a:gd name="connsiteY14" fmla="*/ 709580 h 709580"/>
              <a:gd name="connsiteX15" fmla="*/ 3629164 w 5596682"/>
              <a:gd name="connsiteY15" fmla="*/ 709580 h 709580"/>
              <a:gd name="connsiteX16" fmla="*/ 3066349 w 5596682"/>
              <a:gd name="connsiteY16" fmla="*/ 709580 h 709580"/>
              <a:gd name="connsiteX17" fmla="*/ 2289127 w 5596682"/>
              <a:gd name="connsiteY17" fmla="*/ 709580 h 709580"/>
              <a:gd name="connsiteX18" fmla="*/ 1619108 w 5596682"/>
              <a:gd name="connsiteY18" fmla="*/ 709580 h 709580"/>
              <a:gd name="connsiteX19" fmla="*/ 841886 w 5596682"/>
              <a:gd name="connsiteY19" fmla="*/ 709580 h 709580"/>
              <a:gd name="connsiteX20" fmla="*/ 118266 w 5596682"/>
              <a:gd name="connsiteY20" fmla="*/ 709580 h 709580"/>
              <a:gd name="connsiteX21" fmla="*/ 0 w 5596682"/>
              <a:gd name="connsiteY21" fmla="*/ 591314 h 709580"/>
              <a:gd name="connsiteX22" fmla="*/ 0 w 5596682"/>
              <a:gd name="connsiteY22" fmla="*/ 118266 h 70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6682" h="709580" fill="none" extrusionOk="0">
                <a:moveTo>
                  <a:pt x="0" y="118266"/>
                </a:moveTo>
                <a:cubicBezTo>
                  <a:pt x="-2119" y="52829"/>
                  <a:pt x="65212" y="10558"/>
                  <a:pt x="118266" y="0"/>
                </a:cubicBezTo>
                <a:cubicBezTo>
                  <a:pt x="318265" y="-19082"/>
                  <a:pt x="506222" y="10273"/>
                  <a:pt x="788285" y="0"/>
                </a:cubicBezTo>
                <a:cubicBezTo>
                  <a:pt x="1070348" y="-10273"/>
                  <a:pt x="1162629" y="14883"/>
                  <a:pt x="1351101" y="0"/>
                </a:cubicBezTo>
                <a:cubicBezTo>
                  <a:pt x="1539573" y="-14883"/>
                  <a:pt x="1797079" y="-14900"/>
                  <a:pt x="2074721" y="0"/>
                </a:cubicBezTo>
                <a:cubicBezTo>
                  <a:pt x="2352363" y="14900"/>
                  <a:pt x="2518226" y="-2042"/>
                  <a:pt x="2637537" y="0"/>
                </a:cubicBezTo>
                <a:cubicBezTo>
                  <a:pt x="2756848" y="2042"/>
                  <a:pt x="3207611" y="13387"/>
                  <a:pt x="3361157" y="0"/>
                </a:cubicBezTo>
                <a:cubicBezTo>
                  <a:pt x="3514703" y="-13387"/>
                  <a:pt x="3660590" y="15562"/>
                  <a:pt x="3870371" y="0"/>
                </a:cubicBezTo>
                <a:cubicBezTo>
                  <a:pt x="4080152" y="-15562"/>
                  <a:pt x="4283663" y="-14126"/>
                  <a:pt x="4593991" y="0"/>
                </a:cubicBezTo>
                <a:cubicBezTo>
                  <a:pt x="4904319" y="14126"/>
                  <a:pt x="5217668" y="33352"/>
                  <a:pt x="5478416" y="0"/>
                </a:cubicBezTo>
                <a:cubicBezTo>
                  <a:pt x="5536295" y="4170"/>
                  <a:pt x="5598850" y="58823"/>
                  <a:pt x="5596682" y="118266"/>
                </a:cubicBezTo>
                <a:cubicBezTo>
                  <a:pt x="5579059" y="354536"/>
                  <a:pt x="5618419" y="415660"/>
                  <a:pt x="5596682" y="591314"/>
                </a:cubicBezTo>
                <a:cubicBezTo>
                  <a:pt x="5604715" y="654505"/>
                  <a:pt x="5543483" y="711310"/>
                  <a:pt x="5478416" y="709580"/>
                </a:cubicBezTo>
                <a:cubicBezTo>
                  <a:pt x="5348806" y="708516"/>
                  <a:pt x="5165997" y="718692"/>
                  <a:pt x="4915600" y="709580"/>
                </a:cubicBezTo>
                <a:cubicBezTo>
                  <a:pt x="4665203" y="700468"/>
                  <a:pt x="4522849" y="714083"/>
                  <a:pt x="4299183" y="709580"/>
                </a:cubicBezTo>
                <a:cubicBezTo>
                  <a:pt x="4075517" y="705077"/>
                  <a:pt x="3861926" y="742320"/>
                  <a:pt x="3629164" y="709580"/>
                </a:cubicBezTo>
                <a:cubicBezTo>
                  <a:pt x="3396402" y="676840"/>
                  <a:pt x="3294865" y="704485"/>
                  <a:pt x="3066349" y="709580"/>
                </a:cubicBezTo>
                <a:cubicBezTo>
                  <a:pt x="2837833" y="714675"/>
                  <a:pt x="2496193" y="729974"/>
                  <a:pt x="2289127" y="709580"/>
                </a:cubicBezTo>
                <a:cubicBezTo>
                  <a:pt x="2082061" y="689186"/>
                  <a:pt x="1908958" y="712908"/>
                  <a:pt x="1619108" y="709580"/>
                </a:cubicBezTo>
                <a:cubicBezTo>
                  <a:pt x="1329258" y="706252"/>
                  <a:pt x="1009803" y="682443"/>
                  <a:pt x="841886" y="709580"/>
                </a:cubicBezTo>
                <a:cubicBezTo>
                  <a:pt x="673969" y="736717"/>
                  <a:pt x="297401" y="725592"/>
                  <a:pt x="118266" y="709580"/>
                </a:cubicBezTo>
                <a:cubicBezTo>
                  <a:pt x="49009" y="724010"/>
                  <a:pt x="4041" y="649826"/>
                  <a:pt x="0" y="591314"/>
                </a:cubicBezTo>
                <a:cubicBezTo>
                  <a:pt x="-2766" y="361595"/>
                  <a:pt x="5051" y="291388"/>
                  <a:pt x="0" y="118266"/>
                </a:cubicBezTo>
                <a:close/>
              </a:path>
              <a:path w="5596682" h="709580" stroke="0" extrusionOk="0">
                <a:moveTo>
                  <a:pt x="0" y="118266"/>
                </a:moveTo>
                <a:cubicBezTo>
                  <a:pt x="-3719" y="50655"/>
                  <a:pt x="43210" y="3655"/>
                  <a:pt x="118266" y="0"/>
                </a:cubicBezTo>
                <a:cubicBezTo>
                  <a:pt x="438590" y="-8681"/>
                  <a:pt x="604127" y="-14785"/>
                  <a:pt x="895488" y="0"/>
                </a:cubicBezTo>
                <a:cubicBezTo>
                  <a:pt x="1186849" y="14785"/>
                  <a:pt x="1290774" y="-18877"/>
                  <a:pt x="1511905" y="0"/>
                </a:cubicBezTo>
                <a:cubicBezTo>
                  <a:pt x="1733036" y="18877"/>
                  <a:pt x="1845841" y="-14304"/>
                  <a:pt x="2074721" y="0"/>
                </a:cubicBezTo>
                <a:cubicBezTo>
                  <a:pt x="2303601" y="14304"/>
                  <a:pt x="2455428" y="10538"/>
                  <a:pt x="2798341" y="0"/>
                </a:cubicBezTo>
                <a:cubicBezTo>
                  <a:pt x="3141254" y="-10538"/>
                  <a:pt x="3281578" y="-2421"/>
                  <a:pt x="3414758" y="0"/>
                </a:cubicBezTo>
                <a:cubicBezTo>
                  <a:pt x="3547938" y="2421"/>
                  <a:pt x="3938268" y="29329"/>
                  <a:pt x="4191980" y="0"/>
                </a:cubicBezTo>
                <a:cubicBezTo>
                  <a:pt x="4445692" y="-29329"/>
                  <a:pt x="4605543" y="23002"/>
                  <a:pt x="4754796" y="0"/>
                </a:cubicBezTo>
                <a:cubicBezTo>
                  <a:pt x="4904049" y="-23002"/>
                  <a:pt x="5240915" y="31132"/>
                  <a:pt x="5478416" y="0"/>
                </a:cubicBezTo>
                <a:cubicBezTo>
                  <a:pt x="5554284" y="2537"/>
                  <a:pt x="5590337" y="51923"/>
                  <a:pt x="5596682" y="118266"/>
                </a:cubicBezTo>
                <a:cubicBezTo>
                  <a:pt x="5581071" y="252708"/>
                  <a:pt x="5613727" y="489691"/>
                  <a:pt x="5596682" y="591314"/>
                </a:cubicBezTo>
                <a:cubicBezTo>
                  <a:pt x="5600364" y="652992"/>
                  <a:pt x="5553499" y="703283"/>
                  <a:pt x="5478416" y="709580"/>
                </a:cubicBezTo>
                <a:cubicBezTo>
                  <a:pt x="5198257" y="704043"/>
                  <a:pt x="4995937" y="726401"/>
                  <a:pt x="4808397" y="709580"/>
                </a:cubicBezTo>
                <a:cubicBezTo>
                  <a:pt x="4620857" y="692759"/>
                  <a:pt x="4385330" y="681644"/>
                  <a:pt x="4245582" y="709580"/>
                </a:cubicBezTo>
                <a:cubicBezTo>
                  <a:pt x="4105835" y="737516"/>
                  <a:pt x="3865907" y="709731"/>
                  <a:pt x="3575563" y="709580"/>
                </a:cubicBezTo>
                <a:cubicBezTo>
                  <a:pt x="3285219" y="709429"/>
                  <a:pt x="3149520" y="729687"/>
                  <a:pt x="2798341" y="709580"/>
                </a:cubicBezTo>
                <a:cubicBezTo>
                  <a:pt x="2447162" y="689473"/>
                  <a:pt x="2268843" y="689468"/>
                  <a:pt x="2128322" y="709580"/>
                </a:cubicBezTo>
                <a:cubicBezTo>
                  <a:pt x="1987801" y="729692"/>
                  <a:pt x="1735520" y="728032"/>
                  <a:pt x="1619108" y="709580"/>
                </a:cubicBezTo>
                <a:cubicBezTo>
                  <a:pt x="1502696" y="691128"/>
                  <a:pt x="1323147" y="721335"/>
                  <a:pt x="1056292" y="709580"/>
                </a:cubicBezTo>
                <a:cubicBezTo>
                  <a:pt x="789437" y="697825"/>
                  <a:pt x="520455" y="749714"/>
                  <a:pt x="118266" y="709580"/>
                </a:cubicBezTo>
                <a:cubicBezTo>
                  <a:pt x="68250" y="706342"/>
                  <a:pt x="1634" y="672146"/>
                  <a:pt x="0" y="591314"/>
                </a:cubicBezTo>
                <a:cubicBezTo>
                  <a:pt x="-2309" y="368869"/>
                  <a:pt x="-19721" y="297591"/>
                  <a:pt x="0" y="11826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لديها علامة تجارية قوية وسوق عالمي واسع، مما يجعل سعر سهمها أعلى من قيمتها الدفترية.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72F8A6-90C8-FEB2-8364-9B93D03BC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62" y="803547"/>
            <a:ext cx="1978087" cy="197808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308CE9-D701-3CFA-3523-D113100161DB}"/>
              </a:ext>
            </a:extLst>
          </p:cNvPr>
          <p:cNvSpPr/>
          <p:nvPr/>
        </p:nvSpPr>
        <p:spPr>
          <a:xfrm>
            <a:off x="6424517" y="2058417"/>
            <a:ext cx="1636218" cy="443504"/>
          </a:xfrm>
          <a:custGeom>
            <a:avLst/>
            <a:gdLst>
              <a:gd name="connsiteX0" fmla="*/ 0 w 1636218"/>
              <a:gd name="connsiteY0" fmla="*/ 73919 h 443504"/>
              <a:gd name="connsiteX1" fmla="*/ 73919 w 1636218"/>
              <a:gd name="connsiteY1" fmla="*/ 0 h 443504"/>
              <a:gd name="connsiteX2" fmla="*/ 1562299 w 1636218"/>
              <a:gd name="connsiteY2" fmla="*/ 0 h 443504"/>
              <a:gd name="connsiteX3" fmla="*/ 1636218 w 1636218"/>
              <a:gd name="connsiteY3" fmla="*/ 73919 h 443504"/>
              <a:gd name="connsiteX4" fmla="*/ 1636218 w 1636218"/>
              <a:gd name="connsiteY4" fmla="*/ 369585 h 443504"/>
              <a:gd name="connsiteX5" fmla="*/ 1562299 w 1636218"/>
              <a:gd name="connsiteY5" fmla="*/ 443504 h 443504"/>
              <a:gd name="connsiteX6" fmla="*/ 73919 w 1636218"/>
              <a:gd name="connsiteY6" fmla="*/ 443504 h 443504"/>
              <a:gd name="connsiteX7" fmla="*/ 0 w 1636218"/>
              <a:gd name="connsiteY7" fmla="*/ 369585 h 443504"/>
              <a:gd name="connsiteX8" fmla="*/ 0 w 1636218"/>
              <a:gd name="connsiteY8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6218" h="443504" fill="none" extrusionOk="0">
                <a:moveTo>
                  <a:pt x="0" y="73919"/>
                </a:moveTo>
                <a:cubicBezTo>
                  <a:pt x="-1677" y="32824"/>
                  <a:pt x="37160" y="3324"/>
                  <a:pt x="73919" y="0"/>
                </a:cubicBezTo>
                <a:cubicBezTo>
                  <a:pt x="364630" y="-132274"/>
                  <a:pt x="1338995" y="74637"/>
                  <a:pt x="1562299" y="0"/>
                </a:cubicBezTo>
                <a:cubicBezTo>
                  <a:pt x="1607013" y="5991"/>
                  <a:pt x="1637757" y="34981"/>
                  <a:pt x="1636218" y="73919"/>
                </a:cubicBezTo>
                <a:cubicBezTo>
                  <a:pt x="1656571" y="160495"/>
                  <a:pt x="1656080" y="238249"/>
                  <a:pt x="1636218" y="369585"/>
                </a:cubicBezTo>
                <a:cubicBezTo>
                  <a:pt x="1631153" y="411241"/>
                  <a:pt x="1599599" y="441072"/>
                  <a:pt x="1562299" y="443504"/>
                </a:cubicBezTo>
                <a:cubicBezTo>
                  <a:pt x="1295020" y="374974"/>
                  <a:pt x="589990" y="535805"/>
                  <a:pt x="73919" y="443504"/>
                </a:cubicBezTo>
                <a:cubicBezTo>
                  <a:pt x="33438" y="438869"/>
                  <a:pt x="-6143" y="413996"/>
                  <a:pt x="0" y="369585"/>
                </a:cubicBezTo>
                <a:cubicBezTo>
                  <a:pt x="-2097" y="276589"/>
                  <a:pt x="-7199" y="127833"/>
                  <a:pt x="0" y="73919"/>
                </a:cubicBezTo>
                <a:close/>
              </a:path>
              <a:path w="1636218" h="443504" stroke="0" extrusionOk="0">
                <a:moveTo>
                  <a:pt x="0" y="73919"/>
                </a:moveTo>
                <a:cubicBezTo>
                  <a:pt x="-6027" y="29378"/>
                  <a:pt x="31549" y="580"/>
                  <a:pt x="73919" y="0"/>
                </a:cubicBezTo>
                <a:cubicBezTo>
                  <a:pt x="510177" y="27769"/>
                  <a:pt x="1063924" y="-71320"/>
                  <a:pt x="1562299" y="0"/>
                </a:cubicBezTo>
                <a:cubicBezTo>
                  <a:pt x="1601908" y="1187"/>
                  <a:pt x="1636102" y="33739"/>
                  <a:pt x="1636218" y="73919"/>
                </a:cubicBezTo>
                <a:cubicBezTo>
                  <a:pt x="1616991" y="138518"/>
                  <a:pt x="1628025" y="295963"/>
                  <a:pt x="1636218" y="369585"/>
                </a:cubicBezTo>
                <a:cubicBezTo>
                  <a:pt x="1642937" y="411206"/>
                  <a:pt x="1606470" y="436615"/>
                  <a:pt x="1562299" y="443504"/>
                </a:cubicBezTo>
                <a:cubicBezTo>
                  <a:pt x="1208779" y="567726"/>
                  <a:pt x="810576" y="444889"/>
                  <a:pt x="73919" y="443504"/>
                </a:cubicBezTo>
                <a:cubicBezTo>
                  <a:pt x="32438" y="437237"/>
                  <a:pt x="-4669" y="416898"/>
                  <a:pt x="0" y="369585"/>
                </a:cubicBezTo>
                <a:cubicBezTo>
                  <a:pt x="22073" y="281177"/>
                  <a:pt x="-14152" y="112728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Coca-Cola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11CF6CD-467F-C3CF-B083-94E7A090277B}"/>
              </a:ext>
            </a:extLst>
          </p:cNvPr>
          <p:cNvSpPr/>
          <p:nvPr/>
        </p:nvSpPr>
        <p:spPr>
          <a:xfrm>
            <a:off x="8939212" y="1632320"/>
            <a:ext cx="2374311" cy="443504"/>
          </a:xfrm>
          <a:custGeom>
            <a:avLst/>
            <a:gdLst>
              <a:gd name="connsiteX0" fmla="*/ 0 w 2374311"/>
              <a:gd name="connsiteY0" fmla="*/ 73919 h 443504"/>
              <a:gd name="connsiteX1" fmla="*/ 73919 w 2374311"/>
              <a:gd name="connsiteY1" fmla="*/ 0 h 443504"/>
              <a:gd name="connsiteX2" fmla="*/ 652802 w 2374311"/>
              <a:gd name="connsiteY2" fmla="*/ 0 h 443504"/>
              <a:gd name="connsiteX3" fmla="*/ 1164891 w 2374311"/>
              <a:gd name="connsiteY3" fmla="*/ 0 h 443504"/>
              <a:gd name="connsiteX4" fmla="*/ 1766038 w 2374311"/>
              <a:gd name="connsiteY4" fmla="*/ 0 h 443504"/>
              <a:gd name="connsiteX5" fmla="*/ 2300392 w 2374311"/>
              <a:gd name="connsiteY5" fmla="*/ 0 h 443504"/>
              <a:gd name="connsiteX6" fmla="*/ 2374311 w 2374311"/>
              <a:gd name="connsiteY6" fmla="*/ 73919 h 443504"/>
              <a:gd name="connsiteX7" fmla="*/ 2374311 w 2374311"/>
              <a:gd name="connsiteY7" fmla="*/ 369585 h 443504"/>
              <a:gd name="connsiteX8" fmla="*/ 2300392 w 2374311"/>
              <a:gd name="connsiteY8" fmla="*/ 443504 h 443504"/>
              <a:gd name="connsiteX9" fmla="*/ 1699244 w 2374311"/>
              <a:gd name="connsiteY9" fmla="*/ 443504 h 443504"/>
              <a:gd name="connsiteX10" fmla="*/ 1120361 w 2374311"/>
              <a:gd name="connsiteY10" fmla="*/ 443504 h 443504"/>
              <a:gd name="connsiteX11" fmla="*/ 608273 w 2374311"/>
              <a:gd name="connsiteY11" fmla="*/ 443504 h 443504"/>
              <a:gd name="connsiteX12" fmla="*/ 73919 w 2374311"/>
              <a:gd name="connsiteY12" fmla="*/ 443504 h 443504"/>
              <a:gd name="connsiteX13" fmla="*/ 0 w 2374311"/>
              <a:gd name="connsiteY13" fmla="*/ 369585 h 443504"/>
              <a:gd name="connsiteX14" fmla="*/ 0 w 2374311"/>
              <a:gd name="connsiteY14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74311" h="443504" fill="none" extrusionOk="0">
                <a:moveTo>
                  <a:pt x="0" y="73919"/>
                </a:moveTo>
                <a:cubicBezTo>
                  <a:pt x="-5269" y="22354"/>
                  <a:pt x="33702" y="-8204"/>
                  <a:pt x="73919" y="0"/>
                </a:cubicBezTo>
                <a:cubicBezTo>
                  <a:pt x="241418" y="-28632"/>
                  <a:pt x="442729" y="49795"/>
                  <a:pt x="652802" y="0"/>
                </a:cubicBezTo>
                <a:cubicBezTo>
                  <a:pt x="862875" y="-49795"/>
                  <a:pt x="976173" y="46196"/>
                  <a:pt x="1164891" y="0"/>
                </a:cubicBezTo>
                <a:cubicBezTo>
                  <a:pt x="1353609" y="-46196"/>
                  <a:pt x="1536636" y="61846"/>
                  <a:pt x="1766038" y="0"/>
                </a:cubicBezTo>
                <a:cubicBezTo>
                  <a:pt x="1995440" y="-61846"/>
                  <a:pt x="2120810" y="26434"/>
                  <a:pt x="2300392" y="0"/>
                </a:cubicBezTo>
                <a:cubicBezTo>
                  <a:pt x="2345887" y="9249"/>
                  <a:pt x="2370001" y="35368"/>
                  <a:pt x="2374311" y="73919"/>
                </a:cubicBezTo>
                <a:cubicBezTo>
                  <a:pt x="2407707" y="197651"/>
                  <a:pt x="2349659" y="243121"/>
                  <a:pt x="2374311" y="369585"/>
                </a:cubicBezTo>
                <a:cubicBezTo>
                  <a:pt x="2375401" y="407057"/>
                  <a:pt x="2349224" y="452162"/>
                  <a:pt x="2300392" y="443504"/>
                </a:cubicBezTo>
                <a:cubicBezTo>
                  <a:pt x="2176721" y="479852"/>
                  <a:pt x="1900103" y="410545"/>
                  <a:pt x="1699244" y="443504"/>
                </a:cubicBezTo>
                <a:cubicBezTo>
                  <a:pt x="1498385" y="476463"/>
                  <a:pt x="1315145" y="422113"/>
                  <a:pt x="1120361" y="443504"/>
                </a:cubicBezTo>
                <a:cubicBezTo>
                  <a:pt x="925577" y="464895"/>
                  <a:pt x="762002" y="402154"/>
                  <a:pt x="608273" y="443504"/>
                </a:cubicBezTo>
                <a:cubicBezTo>
                  <a:pt x="454544" y="484854"/>
                  <a:pt x="229703" y="426876"/>
                  <a:pt x="73919" y="443504"/>
                </a:cubicBezTo>
                <a:cubicBezTo>
                  <a:pt x="24873" y="451827"/>
                  <a:pt x="-4840" y="420767"/>
                  <a:pt x="0" y="369585"/>
                </a:cubicBezTo>
                <a:cubicBezTo>
                  <a:pt x="-6449" y="284116"/>
                  <a:pt x="26610" y="198704"/>
                  <a:pt x="0" y="73919"/>
                </a:cubicBezTo>
                <a:close/>
              </a:path>
              <a:path w="2374311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271593" y="-33144"/>
                  <a:pt x="534112" y="38733"/>
                  <a:pt x="675067" y="0"/>
                </a:cubicBezTo>
                <a:cubicBezTo>
                  <a:pt x="816022" y="-38733"/>
                  <a:pt x="1083443" y="12000"/>
                  <a:pt x="1209420" y="0"/>
                </a:cubicBezTo>
                <a:cubicBezTo>
                  <a:pt x="1335397" y="-12000"/>
                  <a:pt x="1554966" y="33568"/>
                  <a:pt x="1721509" y="0"/>
                </a:cubicBezTo>
                <a:cubicBezTo>
                  <a:pt x="1888052" y="-33568"/>
                  <a:pt x="2086310" y="30822"/>
                  <a:pt x="2300392" y="0"/>
                </a:cubicBezTo>
                <a:cubicBezTo>
                  <a:pt x="2343944" y="-5614"/>
                  <a:pt x="2362600" y="31302"/>
                  <a:pt x="2374311" y="73919"/>
                </a:cubicBezTo>
                <a:cubicBezTo>
                  <a:pt x="2383111" y="219091"/>
                  <a:pt x="2368895" y="245647"/>
                  <a:pt x="2374311" y="369585"/>
                </a:cubicBezTo>
                <a:cubicBezTo>
                  <a:pt x="2369905" y="417698"/>
                  <a:pt x="2339211" y="441178"/>
                  <a:pt x="2300392" y="443504"/>
                </a:cubicBezTo>
                <a:cubicBezTo>
                  <a:pt x="2113270" y="468322"/>
                  <a:pt x="2011110" y="421711"/>
                  <a:pt x="1788303" y="443504"/>
                </a:cubicBezTo>
                <a:cubicBezTo>
                  <a:pt x="1565496" y="465297"/>
                  <a:pt x="1408140" y="431249"/>
                  <a:pt x="1231685" y="443504"/>
                </a:cubicBezTo>
                <a:cubicBezTo>
                  <a:pt x="1055230" y="455759"/>
                  <a:pt x="962994" y="407683"/>
                  <a:pt x="697331" y="443504"/>
                </a:cubicBezTo>
                <a:cubicBezTo>
                  <a:pt x="431668" y="479325"/>
                  <a:pt x="206332" y="417089"/>
                  <a:pt x="73919" y="443504"/>
                </a:cubicBezTo>
                <a:cubicBezTo>
                  <a:pt x="38106" y="437283"/>
                  <a:pt x="-3102" y="409210"/>
                  <a:pt x="0" y="369585"/>
                </a:cubicBezTo>
                <a:cubicBezTo>
                  <a:pt x="-81" y="261386"/>
                  <a:pt x="33705" y="1653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3. الميزة التنافسية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1848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24925" y="85104"/>
            <a:ext cx="2575939" cy="399590"/>
          </a:xfrm>
          <a:custGeom>
            <a:avLst/>
            <a:gdLst>
              <a:gd name="connsiteX0" fmla="*/ 0 w 2575939"/>
              <a:gd name="connsiteY0" fmla="*/ 66600 h 399590"/>
              <a:gd name="connsiteX1" fmla="*/ 66600 w 2575939"/>
              <a:gd name="connsiteY1" fmla="*/ 0 h 399590"/>
              <a:gd name="connsiteX2" fmla="*/ 677285 w 2575939"/>
              <a:gd name="connsiteY2" fmla="*/ 0 h 399590"/>
              <a:gd name="connsiteX3" fmla="*/ 1336824 w 2575939"/>
              <a:gd name="connsiteY3" fmla="*/ 0 h 399590"/>
              <a:gd name="connsiteX4" fmla="*/ 2509339 w 2575939"/>
              <a:gd name="connsiteY4" fmla="*/ 0 h 399590"/>
              <a:gd name="connsiteX5" fmla="*/ 2575939 w 2575939"/>
              <a:gd name="connsiteY5" fmla="*/ 66600 h 399590"/>
              <a:gd name="connsiteX6" fmla="*/ 2575939 w 2575939"/>
              <a:gd name="connsiteY6" fmla="*/ 332990 h 399590"/>
              <a:gd name="connsiteX7" fmla="*/ 2509339 w 2575939"/>
              <a:gd name="connsiteY7" fmla="*/ 399590 h 399590"/>
              <a:gd name="connsiteX8" fmla="*/ 1874227 w 2575939"/>
              <a:gd name="connsiteY8" fmla="*/ 399590 h 399590"/>
              <a:gd name="connsiteX9" fmla="*/ 1239115 w 2575939"/>
              <a:gd name="connsiteY9" fmla="*/ 399590 h 399590"/>
              <a:gd name="connsiteX10" fmla="*/ 701712 w 2575939"/>
              <a:gd name="connsiteY10" fmla="*/ 399590 h 399590"/>
              <a:gd name="connsiteX11" fmla="*/ 66600 w 2575939"/>
              <a:gd name="connsiteY11" fmla="*/ 399590 h 399590"/>
              <a:gd name="connsiteX12" fmla="*/ 0 w 2575939"/>
              <a:gd name="connsiteY12" fmla="*/ 332990 h 399590"/>
              <a:gd name="connsiteX13" fmla="*/ 0 w 2575939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75939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59314" y="267"/>
                  <a:pt x="457747" y="5763"/>
                  <a:pt x="677285" y="0"/>
                </a:cubicBezTo>
                <a:cubicBezTo>
                  <a:pt x="896823" y="-5763"/>
                  <a:pt x="1021741" y="23529"/>
                  <a:pt x="1336824" y="0"/>
                </a:cubicBezTo>
                <a:cubicBezTo>
                  <a:pt x="1651907" y="-23529"/>
                  <a:pt x="2272471" y="-3326"/>
                  <a:pt x="2509339" y="0"/>
                </a:cubicBezTo>
                <a:cubicBezTo>
                  <a:pt x="2543577" y="3418"/>
                  <a:pt x="2575693" y="25716"/>
                  <a:pt x="2575939" y="66600"/>
                </a:cubicBezTo>
                <a:cubicBezTo>
                  <a:pt x="2576557" y="163177"/>
                  <a:pt x="2581890" y="233743"/>
                  <a:pt x="2575939" y="332990"/>
                </a:cubicBezTo>
                <a:cubicBezTo>
                  <a:pt x="2569782" y="368193"/>
                  <a:pt x="2545303" y="398983"/>
                  <a:pt x="2509339" y="399590"/>
                </a:cubicBezTo>
                <a:cubicBezTo>
                  <a:pt x="2297626" y="428550"/>
                  <a:pt x="2038866" y="381003"/>
                  <a:pt x="1874227" y="399590"/>
                </a:cubicBezTo>
                <a:cubicBezTo>
                  <a:pt x="1709588" y="418177"/>
                  <a:pt x="1434528" y="408392"/>
                  <a:pt x="1239115" y="399590"/>
                </a:cubicBezTo>
                <a:cubicBezTo>
                  <a:pt x="1043702" y="390788"/>
                  <a:pt x="870627" y="424778"/>
                  <a:pt x="701712" y="399590"/>
                </a:cubicBezTo>
                <a:cubicBezTo>
                  <a:pt x="532797" y="374402"/>
                  <a:pt x="343265" y="40969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القيمة السوقية - والدفترية</a:t>
            </a:r>
            <a:endParaRPr lang="en-US" sz="12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37C432-8D7B-E125-9322-F7C953A667A4}"/>
              </a:ext>
            </a:extLst>
          </p:cNvPr>
          <p:cNvSpPr/>
          <p:nvPr/>
        </p:nvSpPr>
        <p:spPr>
          <a:xfrm>
            <a:off x="2665085" y="211368"/>
            <a:ext cx="5739124" cy="670867"/>
          </a:xfrm>
          <a:custGeom>
            <a:avLst/>
            <a:gdLst>
              <a:gd name="connsiteX0" fmla="*/ 0 w 5739124"/>
              <a:gd name="connsiteY0" fmla="*/ 111813 h 670867"/>
              <a:gd name="connsiteX1" fmla="*/ 111813 w 5739124"/>
              <a:gd name="connsiteY1" fmla="*/ 0 h 670867"/>
              <a:gd name="connsiteX2" fmla="*/ 608208 w 5739124"/>
              <a:gd name="connsiteY2" fmla="*/ 0 h 670867"/>
              <a:gd name="connsiteX3" fmla="*/ 994293 w 5739124"/>
              <a:gd name="connsiteY3" fmla="*/ 0 h 670867"/>
              <a:gd name="connsiteX4" fmla="*/ 1600997 w 5739124"/>
              <a:gd name="connsiteY4" fmla="*/ 0 h 670867"/>
              <a:gd name="connsiteX5" fmla="*/ 2042237 w 5739124"/>
              <a:gd name="connsiteY5" fmla="*/ 0 h 670867"/>
              <a:gd name="connsiteX6" fmla="*/ 2428322 w 5739124"/>
              <a:gd name="connsiteY6" fmla="*/ 0 h 670867"/>
              <a:gd name="connsiteX7" fmla="*/ 2869562 w 5739124"/>
              <a:gd name="connsiteY7" fmla="*/ 0 h 670867"/>
              <a:gd name="connsiteX8" fmla="*/ 3476267 w 5739124"/>
              <a:gd name="connsiteY8" fmla="*/ 0 h 670867"/>
              <a:gd name="connsiteX9" fmla="*/ 3917507 w 5739124"/>
              <a:gd name="connsiteY9" fmla="*/ 0 h 670867"/>
              <a:gd name="connsiteX10" fmla="*/ 4303591 w 5739124"/>
              <a:gd name="connsiteY10" fmla="*/ 0 h 670867"/>
              <a:gd name="connsiteX11" fmla="*/ 4744831 w 5739124"/>
              <a:gd name="connsiteY11" fmla="*/ 0 h 670867"/>
              <a:gd name="connsiteX12" fmla="*/ 5627311 w 5739124"/>
              <a:gd name="connsiteY12" fmla="*/ 0 h 670867"/>
              <a:gd name="connsiteX13" fmla="*/ 5739124 w 5739124"/>
              <a:gd name="connsiteY13" fmla="*/ 111813 h 670867"/>
              <a:gd name="connsiteX14" fmla="*/ 5739124 w 5739124"/>
              <a:gd name="connsiteY14" fmla="*/ 559054 h 670867"/>
              <a:gd name="connsiteX15" fmla="*/ 5627311 w 5739124"/>
              <a:gd name="connsiteY15" fmla="*/ 670867 h 670867"/>
              <a:gd name="connsiteX16" fmla="*/ 5241226 w 5739124"/>
              <a:gd name="connsiteY16" fmla="*/ 670867 h 670867"/>
              <a:gd name="connsiteX17" fmla="*/ 4744831 w 5739124"/>
              <a:gd name="connsiteY17" fmla="*/ 670867 h 670867"/>
              <a:gd name="connsiteX18" fmla="*/ 4138127 w 5739124"/>
              <a:gd name="connsiteY18" fmla="*/ 670867 h 670867"/>
              <a:gd name="connsiteX19" fmla="*/ 3696887 w 5739124"/>
              <a:gd name="connsiteY19" fmla="*/ 670867 h 670867"/>
              <a:gd name="connsiteX20" fmla="*/ 3145337 w 5739124"/>
              <a:gd name="connsiteY20" fmla="*/ 670867 h 670867"/>
              <a:gd name="connsiteX21" fmla="*/ 2759252 w 5739124"/>
              <a:gd name="connsiteY21" fmla="*/ 670867 h 670867"/>
              <a:gd name="connsiteX22" fmla="*/ 2097392 w 5739124"/>
              <a:gd name="connsiteY22" fmla="*/ 670867 h 670867"/>
              <a:gd name="connsiteX23" fmla="*/ 1545842 w 5739124"/>
              <a:gd name="connsiteY23" fmla="*/ 670867 h 670867"/>
              <a:gd name="connsiteX24" fmla="*/ 883983 w 5739124"/>
              <a:gd name="connsiteY24" fmla="*/ 670867 h 670867"/>
              <a:gd name="connsiteX25" fmla="*/ 111813 w 5739124"/>
              <a:gd name="connsiteY25" fmla="*/ 670867 h 670867"/>
              <a:gd name="connsiteX26" fmla="*/ 0 w 5739124"/>
              <a:gd name="connsiteY26" fmla="*/ 559054 h 670867"/>
              <a:gd name="connsiteX27" fmla="*/ 0 w 5739124"/>
              <a:gd name="connsiteY27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39124" h="670867" fill="none" extrusionOk="0">
                <a:moveTo>
                  <a:pt x="0" y="111813"/>
                </a:moveTo>
                <a:cubicBezTo>
                  <a:pt x="-485" y="39998"/>
                  <a:pt x="55791" y="3610"/>
                  <a:pt x="111813" y="0"/>
                </a:cubicBezTo>
                <a:cubicBezTo>
                  <a:pt x="277854" y="-28587"/>
                  <a:pt x="502394" y="17307"/>
                  <a:pt x="608208" y="0"/>
                </a:cubicBezTo>
                <a:cubicBezTo>
                  <a:pt x="714022" y="-17307"/>
                  <a:pt x="889953" y="35168"/>
                  <a:pt x="994293" y="0"/>
                </a:cubicBezTo>
                <a:cubicBezTo>
                  <a:pt x="1098633" y="-35168"/>
                  <a:pt x="1326699" y="39882"/>
                  <a:pt x="1600997" y="0"/>
                </a:cubicBezTo>
                <a:cubicBezTo>
                  <a:pt x="1875295" y="-39882"/>
                  <a:pt x="1855425" y="5796"/>
                  <a:pt x="2042237" y="0"/>
                </a:cubicBezTo>
                <a:cubicBezTo>
                  <a:pt x="2229049" y="-5796"/>
                  <a:pt x="2341567" y="45742"/>
                  <a:pt x="2428322" y="0"/>
                </a:cubicBezTo>
                <a:cubicBezTo>
                  <a:pt x="2515077" y="-45742"/>
                  <a:pt x="2766397" y="18032"/>
                  <a:pt x="2869562" y="0"/>
                </a:cubicBezTo>
                <a:cubicBezTo>
                  <a:pt x="2972727" y="-18032"/>
                  <a:pt x="3265266" y="16128"/>
                  <a:pt x="3476267" y="0"/>
                </a:cubicBezTo>
                <a:cubicBezTo>
                  <a:pt x="3687269" y="-16128"/>
                  <a:pt x="3715359" y="2419"/>
                  <a:pt x="3917507" y="0"/>
                </a:cubicBezTo>
                <a:cubicBezTo>
                  <a:pt x="4119655" y="-2419"/>
                  <a:pt x="4185966" y="11110"/>
                  <a:pt x="4303591" y="0"/>
                </a:cubicBezTo>
                <a:cubicBezTo>
                  <a:pt x="4421216" y="-11110"/>
                  <a:pt x="4592103" y="38581"/>
                  <a:pt x="4744831" y="0"/>
                </a:cubicBezTo>
                <a:cubicBezTo>
                  <a:pt x="4897559" y="-38581"/>
                  <a:pt x="5251597" y="25056"/>
                  <a:pt x="5627311" y="0"/>
                </a:cubicBezTo>
                <a:cubicBezTo>
                  <a:pt x="5680152" y="1068"/>
                  <a:pt x="5743993" y="55174"/>
                  <a:pt x="5739124" y="111813"/>
                </a:cubicBezTo>
                <a:cubicBezTo>
                  <a:pt x="5755639" y="202246"/>
                  <a:pt x="5734650" y="453092"/>
                  <a:pt x="5739124" y="559054"/>
                </a:cubicBezTo>
                <a:cubicBezTo>
                  <a:pt x="5736503" y="616125"/>
                  <a:pt x="5684248" y="673105"/>
                  <a:pt x="5627311" y="670867"/>
                </a:cubicBezTo>
                <a:cubicBezTo>
                  <a:pt x="5458569" y="705684"/>
                  <a:pt x="5323320" y="627217"/>
                  <a:pt x="5241226" y="670867"/>
                </a:cubicBezTo>
                <a:cubicBezTo>
                  <a:pt x="5159133" y="714517"/>
                  <a:pt x="4852651" y="636910"/>
                  <a:pt x="4744831" y="670867"/>
                </a:cubicBezTo>
                <a:cubicBezTo>
                  <a:pt x="4637011" y="704824"/>
                  <a:pt x="4396292" y="665537"/>
                  <a:pt x="4138127" y="670867"/>
                </a:cubicBezTo>
                <a:cubicBezTo>
                  <a:pt x="3879962" y="676197"/>
                  <a:pt x="3835020" y="660927"/>
                  <a:pt x="3696887" y="670867"/>
                </a:cubicBezTo>
                <a:cubicBezTo>
                  <a:pt x="3558754" y="680807"/>
                  <a:pt x="3346897" y="652246"/>
                  <a:pt x="3145337" y="670867"/>
                </a:cubicBezTo>
                <a:cubicBezTo>
                  <a:pt x="2943777" y="689488"/>
                  <a:pt x="2903124" y="670077"/>
                  <a:pt x="2759252" y="670867"/>
                </a:cubicBezTo>
                <a:cubicBezTo>
                  <a:pt x="2615381" y="671657"/>
                  <a:pt x="2372985" y="645123"/>
                  <a:pt x="2097392" y="670867"/>
                </a:cubicBezTo>
                <a:cubicBezTo>
                  <a:pt x="1821799" y="696611"/>
                  <a:pt x="1738909" y="642321"/>
                  <a:pt x="1545842" y="670867"/>
                </a:cubicBezTo>
                <a:cubicBezTo>
                  <a:pt x="1352775" y="699413"/>
                  <a:pt x="1069938" y="612163"/>
                  <a:pt x="883983" y="670867"/>
                </a:cubicBezTo>
                <a:cubicBezTo>
                  <a:pt x="698028" y="729571"/>
                  <a:pt x="476699" y="645049"/>
                  <a:pt x="111813" y="670867"/>
                </a:cubicBezTo>
                <a:cubicBezTo>
                  <a:pt x="44146" y="664530"/>
                  <a:pt x="10160" y="628988"/>
                  <a:pt x="0" y="559054"/>
                </a:cubicBezTo>
                <a:cubicBezTo>
                  <a:pt x="-32528" y="396618"/>
                  <a:pt x="16938" y="233173"/>
                  <a:pt x="0" y="111813"/>
                </a:cubicBezTo>
                <a:close/>
              </a:path>
              <a:path w="5739124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47272" y="-50263"/>
                  <a:pt x="596827" y="4469"/>
                  <a:pt x="773673" y="0"/>
                </a:cubicBezTo>
                <a:cubicBezTo>
                  <a:pt x="950519" y="-4469"/>
                  <a:pt x="1064450" y="4795"/>
                  <a:pt x="1270068" y="0"/>
                </a:cubicBezTo>
                <a:cubicBezTo>
                  <a:pt x="1475686" y="-4795"/>
                  <a:pt x="1590684" y="23543"/>
                  <a:pt x="1711307" y="0"/>
                </a:cubicBezTo>
                <a:cubicBezTo>
                  <a:pt x="1831930" y="-23543"/>
                  <a:pt x="2129653" y="37582"/>
                  <a:pt x="2318012" y="0"/>
                </a:cubicBezTo>
                <a:cubicBezTo>
                  <a:pt x="2506372" y="-37582"/>
                  <a:pt x="2661870" y="57000"/>
                  <a:pt x="2814407" y="0"/>
                </a:cubicBezTo>
                <a:cubicBezTo>
                  <a:pt x="2966945" y="-57000"/>
                  <a:pt x="3299754" y="73871"/>
                  <a:pt x="3476267" y="0"/>
                </a:cubicBezTo>
                <a:cubicBezTo>
                  <a:pt x="3652780" y="-73871"/>
                  <a:pt x="3778305" y="3517"/>
                  <a:pt x="3917507" y="0"/>
                </a:cubicBezTo>
                <a:cubicBezTo>
                  <a:pt x="4056709" y="-3517"/>
                  <a:pt x="4342279" y="70606"/>
                  <a:pt x="4579366" y="0"/>
                </a:cubicBezTo>
                <a:cubicBezTo>
                  <a:pt x="4816453" y="-70606"/>
                  <a:pt x="4784423" y="28769"/>
                  <a:pt x="4965451" y="0"/>
                </a:cubicBezTo>
                <a:cubicBezTo>
                  <a:pt x="5146480" y="-28769"/>
                  <a:pt x="5399986" y="47676"/>
                  <a:pt x="5627311" y="0"/>
                </a:cubicBezTo>
                <a:cubicBezTo>
                  <a:pt x="5695819" y="10055"/>
                  <a:pt x="5740648" y="65842"/>
                  <a:pt x="5739124" y="111813"/>
                </a:cubicBezTo>
                <a:cubicBezTo>
                  <a:pt x="5750488" y="223783"/>
                  <a:pt x="5736851" y="351864"/>
                  <a:pt x="5739124" y="559054"/>
                </a:cubicBezTo>
                <a:cubicBezTo>
                  <a:pt x="5742773" y="616277"/>
                  <a:pt x="5677334" y="666333"/>
                  <a:pt x="5627311" y="670867"/>
                </a:cubicBezTo>
                <a:cubicBezTo>
                  <a:pt x="5459286" y="724270"/>
                  <a:pt x="5300582" y="662164"/>
                  <a:pt x="5075761" y="670867"/>
                </a:cubicBezTo>
                <a:cubicBezTo>
                  <a:pt x="4850940" y="679570"/>
                  <a:pt x="4631280" y="638137"/>
                  <a:pt x="4413901" y="670867"/>
                </a:cubicBezTo>
                <a:cubicBezTo>
                  <a:pt x="4196522" y="703597"/>
                  <a:pt x="4119182" y="625202"/>
                  <a:pt x="3862352" y="670867"/>
                </a:cubicBezTo>
                <a:cubicBezTo>
                  <a:pt x="3605522" y="716532"/>
                  <a:pt x="3554729" y="630238"/>
                  <a:pt x="3476267" y="670867"/>
                </a:cubicBezTo>
                <a:cubicBezTo>
                  <a:pt x="3397805" y="711496"/>
                  <a:pt x="3147824" y="635873"/>
                  <a:pt x="3035027" y="670867"/>
                </a:cubicBezTo>
                <a:cubicBezTo>
                  <a:pt x="2922230" y="705861"/>
                  <a:pt x="2617080" y="616365"/>
                  <a:pt x="2373167" y="670867"/>
                </a:cubicBezTo>
                <a:cubicBezTo>
                  <a:pt x="2129254" y="725369"/>
                  <a:pt x="1976638" y="615518"/>
                  <a:pt x="1821617" y="670867"/>
                </a:cubicBezTo>
                <a:cubicBezTo>
                  <a:pt x="1666596" y="726216"/>
                  <a:pt x="1518347" y="654726"/>
                  <a:pt x="1380378" y="670867"/>
                </a:cubicBezTo>
                <a:cubicBezTo>
                  <a:pt x="1242409" y="687008"/>
                  <a:pt x="967501" y="635441"/>
                  <a:pt x="828828" y="670867"/>
                </a:cubicBezTo>
                <a:cubicBezTo>
                  <a:pt x="690155" y="706293"/>
                  <a:pt x="318896" y="590851"/>
                  <a:pt x="111813" y="670867"/>
                </a:cubicBezTo>
                <a:cubicBezTo>
                  <a:pt x="51981" y="664960"/>
                  <a:pt x="7171" y="628561"/>
                  <a:pt x="0" y="559054"/>
                </a:cubicBezTo>
                <a:cubicBezTo>
                  <a:pt x="-33149" y="378825"/>
                  <a:pt x="12280" y="209101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أسباب ارتفاع القيمة السوقية عن القيمة الدفترية ؟</a:t>
            </a:r>
            <a:endParaRPr lang="en-US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678076-988B-8F9B-A8FC-63CD78220206}"/>
              </a:ext>
            </a:extLst>
          </p:cNvPr>
          <p:cNvCxnSpPr/>
          <p:nvPr/>
        </p:nvCxnSpPr>
        <p:spPr>
          <a:xfrm>
            <a:off x="1194693" y="1286593"/>
            <a:ext cx="55140" cy="4957978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25E9D-C94D-C722-55E0-EF473A79E508}"/>
              </a:ext>
            </a:extLst>
          </p:cNvPr>
          <p:cNvCxnSpPr/>
          <p:nvPr/>
        </p:nvCxnSpPr>
        <p:spPr>
          <a:xfrm>
            <a:off x="693841" y="5546135"/>
            <a:ext cx="10255984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644F0-FE57-9FF1-EF97-66D78A65808E}"/>
              </a:ext>
            </a:extLst>
          </p:cNvPr>
          <p:cNvCxnSpPr>
            <a:cxnSpLocks/>
          </p:cNvCxnSpPr>
          <p:nvPr/>
        </p:nvCxnSpPr>
        <p:spPr>
          <a:xfrm flipV="1">
            <a:off x="621088" y="4071148"/>
            <a:ext cx="3362755" cy="4671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37757C7-1EBC-8672-91E8-3FFAA04DB02A}"/>
              </a:ext>
            </a:extLst>
          </p:cNvPr>
          <p:cNvSpPr/>
          <p:nvPr/>
        </p:nvSpPr>
        <p:spPr>
          <a:xfrm>
            <a:off x="1823438" y="5848045"/>
            <a:ext cx="1232223" cy="340030"/>
          </a:xfrm>
          <a:custGeom>
            <a:avLst/>
            <a:gdLst>
              <a:gd name="connsiteX0" fmla="*/ 0 w 1232223"/>
              <a:gd name="connsiteY0" fmla="*/ 56673 h 340030"/>
              <a:gd name="connsiteX1" fmla="*/ 56673 w 1232223"/>
              <a:gd name="connsiteY1" fmla="*/ 0 h 340030"/>
              <a:gd name="connsiteX2" fmla="*/ 616112 w 1232223"/>
              <a:gd name="connsiteY2" fmla="*/ 0 h 340030"/>
              <a:gd name="connsiteX3" fmla="*/ 1175550 w 1232223"/>
              <a:gd name="connsiteY3" fmla="*/ 0 h 340030"/>
              <a:gd name="connsiteX4" fmla="*/ 1232223 w 1232223"/>
              <a:gd name="connsiteY4" fmla="*/ 56673 h 340030"/>
              <a:gd name="connsiteX5" fmla="*/ 1232223 w 1232223"/>
              <a:gd name="connsiteY5" fmla="*/ 283357 h 340030"/>
              <a:gd name="connsiteX6" fmla="*/ 1175550 w 1232223"/>
              <a:gd name="connsiteY6" fmla="*/ 340030 h 340030"/>
              <a:gd name="connsiteX7" fmla="*/ 604923 w 1232223"/>
              <a:gd name="connsiteY7" fmla="*/ 340030 h 340030"/>
              <a:gd name="connsiteX8" fmla="*/ 56673 w 1232223"/>
              <a:gd name="connsiteY8" fmla="*/ 340030 h 340030"/>
              <a:gd name="connsiteX9" fmla="*/ 0 w 1232223"/>
              <a:gd name="connsiteY9" fmla="*/ 283357 h 340030"/>
              <a:gd name="connsiteX10" fmla="*/ 0 w 1232223"/>
              <a:gd name="connsiteY10" fmla="*/ 56673 h 34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2223" h="340030" fill="none" extrusionOk="0">
                <a:moveTo>
                  <a:pt x="0" y="56673"/>
                </a:moveTo>
                <a:cubicBezTo>
                  <a:pt x="5365" y="31945"/>
                  <a:pt x="27053" y="-1471"/>
                  <a:pt x="56673" y="0"/>
                </a:cubicBezTo>
                <a:cubicBezTo>
                  <a:pt x="258536" y="-48597"/>
                  <a:pt x="491254" y="48462"/>
                  <a:pt x="616112" y="0"/>
                </a:cubicBezTo>
                <a:cubicBezTo>
                  <a:pt x="740970" y="-48462"/>
                  <a:pt x="995761" y="23672"/>
                  <a:pt x="1175550" y="0"/>
                </a:cubicBezTo>
                <a:cubicBezTo>
                  <a:pt x="1206162" y="-1402"/>
                  <a:pt x="1232315" y="24128"/>
                  <a:pt x="1232223" y="56673"/>
                </a:cubicBezTo>
                <a:cubicBezTo>
                  <a:pt x="1252582" y="114051"/>
                  <a:pt x="1217314" y="232474"/>
                  <a:pt x="1232223" y="283357"/>
                </a:cubicBezTo>
                <a:cubicBezTo>
                  <a:pt x="1227045" y="314870"/>
                  <a:pt x="1210368" y="333688"/>
                  <a:pt x="1175550" y="340030"/>
                </a:cubicBezTo>
                <a:cubicBezTo>
                  <a:pt x="1033160" y="391485"/>
                  <a:pt x="867566" y="310866"/>
                  <a:pt x="604923" y="340030"/>
                </a:cubicBezTo>
                <a:cubicBezTo>
                  <a:pt x="342280" y="369194"/>
                  <a:pt x="326861" y="287107"/>
                  <a:pt x="56673" y="340030"/>
                </a:cubicBezTo>
                <a:cubicBezTo>
                  <a:pt x="25229" y="336143"/>
                  <a:pt x="2241" y="315124"/>
                  <a:pt x="0" y="283357"/>
                </a:cubicBezTo>
                <a:cubicBezTo>
                  <a:pt x="-22171" y="173970"/>
                  <a:pt x="16611" y="118255"/>
                  <a:pt x="0" y="56673"/>
                </a:cubicBezTo>
                <a:close/>
              </a:path>
              <a:path w="1232223" h="340030" stroke="0" extrusionOk="0">
                <a:moveTo>
                  <a:pt x="0" y="56673"/>
                </a:moveTo>
                <a:cubicBezTo>
                  <a:pt x="-5883" y="21744"/>
                  <a:pt x="21369" y="1503"/>
                  <a:pt x="56673" y="0"/>
                </a:cubicBezTo>
                <a:cubicBezTo>
                  <a:pt x="205353" y="-8817"/>
                  <a:pt x="399606" y="32686"/>
                  <a:pt x="638489" y="0"/>
                </a:cubicBezTo>
                <a:cubicBezTo>
                  <a:pt x="877372" y="-32686"/>
                  <a:pt x="922670" y="16309"/>
                  <a:pt x="1175550" y="0"/>
                </a:cubicBezTo>
                <a:cubicBezTo>
                  <a:pt x="1201682" y="-2827"/>
                  <a:pt x="1237113" y="27710"/>
                  <a:pt x="1232223" y="56673"/>
                </a:cubicBezTo>
                <a:cubicBezTo>
                  <a:pt x="1238898" y="122502"/>
                  <a:pt x="1228081" y="194308"/>
                  <a:pt x="1232223" y="283357"/>
                </a:cubicBezTo>
                <a:cubicBezTo>
                  <a:pt x="1233183" y="313094"/>
                  <a:pt x="1203194" y="343243"/>
                  <a:pt x="1175550" y="340030"/>
                </a:cubicBezTo>
                <a:cubicBezTo>
                  <a:pt x="990210" y="391263"/>
                  <a:pt x="795540" y="339912"/>
                  <a:pt x="616112" y="340030"/>
                </a:cubicBezTo>
                <a:cubicBezTo>
                  <a:pt x="436684" y="340148"/>
                  <a:pt x="282071" y="322635"/>
                  <a:pt x="56673" y="340030"/>
                </a:cubicBezTo>
                <a:cubicBezTo>
                  <a:pt x="16636" y="339530"/>
                  <a:pt x="2551" y="307662"/>
                  <a:pt x="0" y="283357"/>
                </a:cubicBezTo>
                <a:cubicBezTo>
                  <a:pt x="-5028" y="197847"/>
                  <a:pt x="2881" y="135761"/>
                  <a:pt x="0" y="566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أ</a:t>
            </a:r>
            <a:endParaRPr lang="en-US" sz="1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BF19E1-9190-6A34-3404-74D0B26AA72A}"/>
              </a:ext>
            </a:extLst>
          </p:cNvPr>
          <p:cNvSpPr/>
          <p:nvPr/>
        </p:nvSpPr>
        <p:spPr>
          <a:xfrm>
            <a:off x="401870" y="3776423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الدفتري</a:t>
            </a:r>
            <a:endParaRPr lang="en-US" sz="1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0AD1955-07E9-6FDF-F0A8-F72C7C4E26D0}"/>
              </a:ext>
            </a:extLst>
          </p:cNvPr>
          <p:cNvSpPr/>
          <p:nvPr/>
        </p:nvSpPr>
        <p:spPr>
          <a:xfrm>
            <a:off x="3517838" y="3764936"/>
            <a:ext cx="766213" cy="443504"/>
          </a:xfrm>
          <a:custGeom>
            <a:avLst/>
            <a:gdLst>
              <a:gd name="connsiteX0" fmla="*/ 0 w 766213"/>
              <a:gd name="connsiteY0" fmla="*/ 73919 h 443504"/>
              <a:gd name="connsiteX1" fmla="*/ 73919 w 766213"/>
              <a:gd name="connsiteY1" fmla="*/ 0 h 443504"/>
              <a:gd name="connsiteX2" fmla="*/ 383107 w 766213"/>
              <a:gd name="connsiteY2" fmla="*/ 0 h 443504"/>
              <a:gd name="connsiteX3" fmla="*/ 692294 w 766213"/>
              <a:gd name="connsiteY3" fmla="*/ 0 h 443504"/>
              <a:gd name="connsiteX4" fmla="*/ 766213 w 766213"/>
              <a:gd name="connsiteY4" fmla="*/ 73919 h 443504"/>
              <a:gd name="connsiteX5" fmla="*/ 766213 w 766213"/>
              <a:gd name="connsiteY5" fmla="*/ 369585 h 443504"/>
              <a:gd name="connsiteX6" fmla="*/ 692294 w 766213"/>
              <a:gd name="connsiteY6" fmla="*/ 443504 h 443504"/>
              <a:gd name="connsiteX7" fmla="*/ 376923 w 766213"/>
              <a:gd name="connsiteY7" fmla="*/ 443504 h 443504"/>
              <a:gd name="connsiteX8" fmla="*/ 73919 w 766213"/>
              <a:gd name="connsiteY8" fmla="*/ 443504 h 443504"/>
              <a:gd name="connsiteX9" fmla="*/ 0 w 766213"/>
              <a:gd name="connsiteY9" fmla="*/ 369585 h 443504"/>
              <a:gd name="connsiteX10" fmla="*/ 0 w 766213"/>
              <a:gd name="connsiteY10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443504" fill="none" extrusionOk="0">
                <a:moveTo>
                  <a:pt x="0" y="73919"/>
                </a:moveTo>
                <a:cubicBezTo>
                  <a:pt x="2712" y="36417"/>
                  <a:pt x="37712" y="-4042"/>
                  <a:pt x="73919" y="0"/>
                </a:cubicBezTo>
                <a:cubicBezTo>
                  <a:pt x="186128" y="-17989"/>
                  <a:pt x="295144" y="6384"/>
                  <a:pt x="383107" y="0"/>
                </a:cubicBezTo>
                <a:cubicBezTo>
                  <a:pt x="471070" y="-6384"/>
                  <a:pt x="541015" y="3549"/>
                  <a:pt x="692294" y="0"/>
                </a:cubicBezTo>
                <a:cubicBezTo>
                  <a:pt x="727849" y="-10741"/>
                  <a:pt x="766820" y="24891"/>
                  <a:pt x="766213" y="73919"/>
                </a:cubicBezTo>
                <a:cubicBezTo>
                  <a:pt x="773468" y="207877"/>
                  <a:pt x="748174" y="286600"/>
                  <a:pt x="766213" y="369585"/>
                </a:cubicBezTo>
                <a:cubicBezTo>
                  <a:pt x="762171" y="410575"/>
                  <a:pt x="737347" y="435881"/>
                  <a:pt x="692294" y="443504"/>
                </a:cubicBezTo>
                <a:cubicBezTo>
                  <a:pt x="573477" y="479702"/>
                  <a:pt x="445751" y="414109"/>
                  <a:pt x="376923" y="443504"/>
                </a:cubicBezTo>
                <a:cubicBezTo>
                  <a:pt x="308095" y="472899"/>
                  <a:pt x="185023" y="417904"/>
                  <a:pt x="73919" y="443504"/>
                </a:cubicBezTo>
                <a:cubicBezTo>
                  <a:pt x="32772" y="434795"/>
                  <a:pt x="1801" y="410784"/>
                  <a:pt x="0" y="369585"/>
                </a:cubicBezTo>
                <a:cubicBezTo>
                  <a:pt x="-1798" y="307599"/>
                  <a:pt x="35044" y="202943"/>
                  <a:pt x="0" y="73919"/>
                </a:cubicBezTo>
                <a:close/>
              </a:path>
              <a:path w="766213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159072" y="-10687"/>
                  <a:pt x="312776" y="3393"/>
                  <a:pt x="395474" y="0"/>
                </a:cubicBezTo>
                <a:cubicBezTo>
                  <a:pt x="478173" y="-3393"/>
                  <a:pt x="587430" y="5216"/>
                  <a:pt x="692294" y="0"/>
                </a:cubicBezTo>
                <a:cubicBezTo>
                  <a:pt x="727038" y="-3327"/>
                  <a:pt x="772836" y="36260"/>
                  <a:pt x="766213" y="73919"/>
                </a:cubicBezTo>
                <a:cubicBezTo>
                  <a:pt x="770340" y="145529"/>
                  <a:pt x="758341" y="295740"/>
                  <a:pt x="766213" y="369585"/>
                </a:cubicBezTo>
                <a:cubicBezTo>
                  <a:pt x="769650" y="404815"/>
                  <a:pt x="724485" y="451090"/>
                  <a:pt x="692294" y="443504"/>
                </a:cubicBezTo>
                <a:cubicBezTo>
                  <a:pt x="622380" y="476277"/>
                  <a:pt x="531507" y="430564"/>
                  <a:pt x="383107" y="443504"/>
                </a:cubicBezTo>
                <a:cubicBezTo>
                  <a:pt x="234707" y="456444"/>
                  <a:pt x="170829" y="411535"/>
                  <a:pt x="73919" y="443504"/>
                </a:cubicBezTo>
                <a:cubicBezTo>
                  <a:pt x="22335" y="442889"/>
                  <a:pt x="3398" y="401092"/>
                  <a:pt x="0" y="369585"/>
                </a:cubicBezTo>
                <a:cubicBezTo>
                  <a:pt x="-13618" y="269906"/>
                  <a:pt x="29487" y="143979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1 $</a:t>
            </a:r>
            <a:endParaRPr lang="en-US" sz="14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77D78B8-DAB9-F7CB-B5FD-8E24E50C8FC2}"/>
              </a:ext>
            </a:extLst>
          </p:cNvPr>
          <p:cNvSpPr/>
          <p:nvPr/>
        </p:nvSpPr>
        <p:spPr>
          <a:xfrm>
            <a:off x="325477" y="1603766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بالسوق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9EE0068-E83C-F447-6734-D9FBB50087A6}"/>
              </a:ext>
            </a:extLst>
          </p:cNvPr>
          <p:cNvSpPr/>
          <p:nvPr/>
        </p:nvSpPr>
        <p:spPr>
          <a:xfrm>
            <a:off x="3302064" y="1682743"/>
            <a:ext cx="766213" cy="396790"/>
          </a:xfrm>
          <a:custGeom>
            <a:avLst/>
            <a:gdLst>
              <a:gd name="connsiteX0" fmla="*/ 0 w 766213"/>
              <a:gd name="connsiteY0" fmla="*/ 66133 h 396790"/>
              <a:gd name="connsiteX1" fmla="*/ 66133 w 766213"/>
              <a:gd name="connsiteY1" fmla="*/ 0 h 396790"/>
              <a:gd name="connsiteX2" fmla="*/ 383107 w 766213"/>
              <a:gd name="connsiteY2" fmla="*/ 0 h 396790"/>
              <a:gd name="connsiteX3" fmla="*/ 700080 w 766213"/>
              <a:gd name="connsiteY3" fmla="*/ 0 h 396790"/>
              <a:gd name="connsiteX4" fmla="*/ 766213 w 766213"/>
              <a:gd name="connsiteY4" fmla="*/ 66133 h 396790"/>
              <a:gd name="connsiteX5" fmla="*/ 766213 w 766213"/>
              <a:gd name="connsiteY5" fmla="*/ 330657 h 396790"/>
              <a:gd name="connsiteX6" fmla="*/ 700080 w 766213"/>
              <a:gd name="connsiteY6" fmla="*/ 396790 h 396790"/>
              <a:gd name="connsiteX7" fmla="*/ 376767 w 766213"/>
              <a:gd name="connsiteY7" fmla="*/ 396790 h 396790"/>
              <a:gd name="connsiteX8" fmla="*/ 66133 w 766213"/>
              <a:gd name="connsiteY8" fmla="*/ 396790 h 396790"/>
              <a:gd name="connsiteX9" fmla="*/ 0 w 766213"/>
              <a:gd name="connsiteY9" fmla="*/ 330657 h 396790"/>
              <a:gd name="connsiteX10" fmla="*/ 0 w 766213"/>
              <a:gd name="connsiteY10" fmla="*/ 66133 h 3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396790" fill="none" extrusionOk="0">
                <a:moveTo>
                  <a:pt x="0" y="66133"/>
                </a:moveTo>
                <a:cubicBezTo>
                  <a:pt x="1915" y="31954"/>
                  <a:pt x="35400" y="-5071"/>
                  <a:pt x="66133" y="0"/>
                </a:cubicBezTo>
                <a:cubicBezTo>
                  <a:pt x="130408" y="-14272"/>
                  <a:pt x="232324" y="17925"/>
                  <a:pt x="383107" y="0"/>
                </a:cubicBezTo>
                <a:cubicBezTo>
                  <a:pt x="533890" y="-17925"/>
                  <a:pt x="627277" y="14505"/>
                  <a:pt x="700080" y="0"/>
                </a:cubicBezTo>
                <a:cubicBezTo>
                  <a:pt x="732503" y="-8360"/>
                  <a:pt x="766972" y="19343"/>
                  <a:pt x="766213" y="66133"/>
                </a:cubicBezTo>
                <a:cubicBezTo>
                  <a:pt x="782121" y="183209"/>
                  <a:pt x="758628" y="256255"/>
                  <a:pt x="766213" y="330657"/>
                </a:cubicBezTo>
                <a:cubicBezTo>
                  <a:pt x="761694" y="367367"/>
                  <a:pt x="739397" y="391756"/>
                  <a:pt x="700080" y="396790"/>
                </a:cubicBezTo>
                <a:cubicBezTo>
                  <a:pt x="576907" y="419955"/>
                  <a:pt x="463169" y="370452"/>
                  <a:pt x="376767" y="396790"/>
                </a:cubicBezTo>
                <a:cubicBezTo>
                  <a:pt x="290365" y="423128"/>
                  <a:pt x="133776" y="386663"/>
                  <a:pt x="66133" y="396790"/>
                </a:cubicBezTo>
                <a:cubicBezTo>
                  <a:pt x="29312" y="388787"/>
                  <a:pt x="5329" y="368292"/>
                  <a:pt x="0" y="330657"/>
                </a:cubicBezTo>
                <a:cubicBezTo>
                  <a:pt x="-30276" y="210901"/>
                  <a:pt x="30309" y="132279"/>
                  <a:pt x="0" y="66133"/>
                </a:cubicBezTo>
                <a:close/>
              </a:path>
              <a:path w="766213" h="396790" stroke="0" extrusionOk="0">
                <a:moveTo>
                  <a:pt x="0" y="66133"/>
                </a:moveTo>
                <a:cubicBezTo>
                  <a:pt x="-6850" y="25384"/>
                  <a:pt x="24847" y="1787"/>
                  <a:pt x="66133" y="0"/>
                </a:cubicBezTo>
                <a:cubicBezTo>
                  <a:pt x="204719" y="-31005"/>
                  <a:pt x="318314" y="29560"/>
                  <a:pt x="395785" y="0"/>
                </a:cubicBezTo>
                <a:cubicBezTo>
                  <a:pt x="473256" y="-29560"/>
                  <a:pt x="634428" y="22725"/>
                  <a:pt x="700080" y="0"/>
                </a:cubicBezTo>
                <a:cubicBezTo>
                  <a:pt x="728803" y="-4268"/>
                  <a:pt x="769575" y="31215"/>
                  <a:pt x="766213" y="66133"/>
                </a:cubicBezTo>
                <a:cubicBezTo>
                  <a:pt x="771995" y="167897"/>
                  <a:pt x="763635" y="229588"/>
                  <a:pt x="766213" y="330657"/>
                </a:cubicBezTo>
                <a:cubicBezTo>
                  <a:pt x="770593" y="360053"/>
                  <a:pt x="731268" y="401479"/>
                  <a:pt x="700080" y="396790"/>
                </a:cubicBezTo>
                <a:cubicBezTo>
                  <a:pt x="613275" y="428663"/>
                  <a:pt x="537709" y="376274"/>
                  <a:pt x="383107" y="396790"/>
                </a:cubicBezTo>
                <a:cubicBezTo>
                  <a:pt x="228505" y="417306"/>
                  <a:pt x="189451" y="362956"/>
                  <a:pt x="66133" y="396790"/>
                </a:cubicBezTo>
                <a:cubicBezTo>
                  <a:pt x="28615" y="396733"/>
                  <a:pt x="986" y="364478"/>
                  <a:pt x="0" y="330657"/>
                </a:cubicBezTo>
                <a:cubicBezTo>
                  <a:pt x="-27884" y="256951"/>
                  <a:pt x="7740" y="127251"/>
                  <a:pt x="0" y="6613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8 $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FEB70E-C476-62D1-BCD1-A0151147F0F3}"/>
              </a:ext>
            </a:extLst>
          </p:cNvPr>
          <p:cNvSpPr/>
          <p:nvPr/>
        </p:nvSpPr>
        <p:spPr>
          <a:xfrm>
            <a:off x="8113754" y="1160262"/>
            <a:ext cx="2920110" cy="443504"/>
          </a:xfrm>
          <a:solidFill>
            <a:schemeClr val="tx1"/>
          </a:solidFill>
          <a:ln w="63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308CE9-D701-3CFA-3523-D113100161DB}"/>
              </a:ext>
            </a:extLst>
          </p:cNvPr>
          <p:cNvSpPr/>
          <p:nvPr/>
        </p:nvSpPr>
        <p:spPr>
          <a:xfrm>
            <a:off x="5729526" y="1292970"/>
            <a:ext cx="1226093" cy="443504"/>
          </a:xfrm>
          <a:custGeom>
            <a:avLst/>
            <a:gdLst>
              <a:gd name="connsiteX0" fmla="*/ 0 w 1226093"/>
              <a:gd name="connsiteY0" fmla="*/ 73919 h 443504"/>
              <a:gd name="connsiteX1" fmla="*/ 73919 w 1226093"/>
              <a:gd name="connsiteY1" fmla="*/ 0 h 443504"/>
              <a:gd name="connsiteX2" fmla="*/ 1152174 w 1226093"/>
              <a:gd name="connsiteY2" fmla="*/ 0 h 443504"/>
              <a:gd name="connsiteX3" fmla="*/ 1226093 w 1226093"/>
              <a:gd name="connsiteY3" fmla="*/ 73919 h 443504"/>
              <a:gd name="connsiteX4" fmla="*/ 1226093 w 1226093"/>
              <a:gd name="connsiteY4" fmla="*/ 369585 h 443504"/>
              <a:gd name="connsiteX5" fmla="*/ 1152174 w 1226093"/>
              <a:gd name="connsiteY5" fmla="*/ 443504 h 443504"/>
              <a:gd name="connsiteX6" fmla="*/ 73919 w 1226093"/>
              <a:gd name="connsiteY6" fmla="*/ 443504 h 443504"/>
              <a:gd name="connsiteX7" fmla="*/ 0 w 1226093"/>
              <a:gd name="connsiteY7" fmla="*/ 369585 h 443504"/>
              <a:gd name="connsiteX8" fmla="*/ 0 w 1226093"/>
              <a:gd name="connsiteY8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6093" h="443504" fill="none" extrusionOk="0">
                <a:moveTo>
                  <a:pt x="0" y="73919"/>
                </a:moveTo>
                <a:cubicBezTo>
                  <a:pt x="-1677" y="32824"/>
                  <a:pt x="37160" y="3324"/>
                  <a:pt x="73919" y="0"/>
                </a:cubicBezTo>
                <a:cubicBezTo>
                  <a:pt x="524125" y="-41543"/>
                  <a:pt x="726431" y="25855"/>
                  <a:pt x="1152174" y="0"/>
                </a:cubicBezTo>
                <a:cubicBezTo>
                  <a:pt x="1196888" y="5991"/>
                  <a:pt x="1227632" y="34981"/>
                  <a:pt x="1226093" y="73919"/>
                </a:cubicBezTo>
                <a:cubicBezTo>
                  <a:pt x="1246446" y="160495"/>
                  <a:pt x="1245955" y="238249"/>
                  <a:pt x="1226093" y="369585"/>
                </a:cubicBezTo>
                <a:cubicBezTo>
                  <a:pt x="1221028" y="411241"/>
                  <a:pt x="1189474" y="441072"/>
                  <a:pt x="1152174" y="443504"/>
                </a:cubicBezTo>
                <a:cubicBezTo>
                  <a:pt x="936959" y="401585"/>
                  <a:pt x="561173" y="486808"/>
                  <a:pt x="73919" y="443504"/>
                </a:cubicBezTo>
                <a:cubicBezTo>
                  <a:pt x="33438" y="438869"/>
                  <a:pt x="-6143" y="413996"/>
                  <a:pt x="0" y="369585"/>
                </a:cubicBezTo>
                <a:cubicBezTo>
                  <a:pt x="-2097" y="276589"/>
                  <a:pt x="-7199" y="127833"/>
                  <a:pt x="0" y="73919"/>
                </a:cubicBezTo>
                <a:close/>
              </a:path>
              <a:path w="1226093" h="443504" stroke="0" extrusionOk="0">
                <a:moveTo>
                  <a:pt x="0" y="73919"/>
                </a:moveTo>
                <a:cubicBezTo>
                  <a:pt x="-6027" y="29378"/>
                  <a:pt x="31549" y="580"/>
                  <a:pt x="73919" y="0"/>
                </a:cubicBezTo>
                <a:cubicBezTo>
                  <a:pt x="308803" y="47025"/>
                  <a:pt x="777027" y="-80175"/>
                  <a:pt x="1152174" y="0"/>
                </a:cubicBezTo>
                <a:cubicBezTo>
                  <a:pt x="1191783" y="1187"/>
                  <a:pt x="1225977" y="33739"/>
                  <a:pt x="1226093" y="73919"/>
                </a:cubicBezTo>
                <a:cubicBezTo>
                  <a:pt x="1206866" y="138518"/>
                  <a:pt x="1217900" y="295963"/>
                  <a:pt x="1226093" y="369585"/>
                </a:cubicBezTo>
                <a:cubicBezTo>
                  <a:pt x="1232812" y="411206"/>
                  <a:pt x="1196345" y="436615"/>
                  <a:pt x="1152174" y="443504"/>
                </a:cubicBezTo>
                <a:cubicBezTo>
                  <a:pt x="742888" y="473535"/>
                  <a:pt x="192591" y="511180"/>
                  <a:pt x="73919" y="443504"/>
                </a:cubicBezTo>
                <a:cubicBezTo>
                  <a:pt x="32438" y="437237"/>
                  <a:pt x="-4669" y="416898"/>
                  <a:pt x="0" y="369585"/>
                </a:cubicBezTo>
                <a:cubicBezTo>
                  <a:pt x="22073" y="281177"/>
                  <a:pt x="-14152" y="112728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Tesla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49EB6E-86DC-7848-B226-2AF4FC8E6117}"/>
              </a:ext>
            </a:extLst>
          </p:cNvPr>
          <p:cNvSpPr/>
          <p:nvPr/>
        </p:nvSpPr>
        <p:spPr>
          <a:xfrm>
            <a:off x="5048259" y="5671923"/>
            <a:ext cx="5596682" cy="709580"/>
          </a:xfrm>
          <a:custGeom>
            <a:avLst/>
            <a:gdLst>
              <a:gd name="connsiteX0" fmla="*/ 0 w 5596682"/>
              <a:gd name="connsiteY0" fmla="*/ 118266 h 709580"/>
              <a:gd name="connsiteX1" fmla="*/ 118266 w 5596682"/>
              <a:gd name="connsiteY1" fmla="*/ 0 h 709580"/>
              <a:gd name="connsiteX2" fmla="*/ 788285 w 5596682"/>
              <a:gd name="connsiteY2" fmla="*/ 0 h 709580"/>
              <a:gd name="connsiteX3" fmla="*/ 1351101 w 5596682"/>
              <a:gd name="connsiteY3" fmla="*/ 0 h 709580"/>
              <a:gd name="connsiteX4" fmla="*/ 2074721 w 5596682"/>
              <a:gd name="connsiteY4" fmla="*/ 0 h 709580"/>
              <a:gd name="connsiteX5" fmla="*/ 2637537 w 5596682"/>
              <a:gd name="connsiteY5" fmla="*/ 0 h 709580"/>
              <a:gd name="connsiteX6" fmla="*/ 3361157 w 5596682"/>
              <a:gd name="connsiteY6" fmla="*/ 0 h 709580"/>
              <a:gd name="connsiteX7" fmla="*/ 3870371 w 5596682"/>
              <a:gd name="connsiteY7" fmla="*/ 0 h 709580"/>
              <a:gd name="connsiteX8" fmla="*/ 4593991 w 5596682"/>
              <a:gd name="connsiteY8" fmla="*/ 0 h 709580"/>
              <a:gd name="connsiteX9" fmla="*/ 5478416 w 5596682"/>
              <a:gd name="connsiteY9" fmla="*/ 0 h 709580"/>
              <a:gd name="connsiteX10" fmla="*/ 5596682 w 5596682"/>
              <a:gd name="connsiteY10" fmla="*/ 118266 h 709580"/>
              <a:gd name="connsiteX11" fmla="*/ 5596682 w 5596682"/>
              <a:gd name="connsiteY11" fmla="*/ 591314 h 709580"/>
              <a:gd name="connsiteX12" fmla="*/ 5478416 w 5596682"/>
              <a:gd name="connsiteY12" fmla="*/ 709580 h 709580"/>
              <a:gd name="connsiteX13" fmla="*/ 4915600 w 5596682"/>
              <a:gd name="connsiteY13" fmla="*/ 709580 h 709580"/>
              <a:gd name="connsiteX14" fmla="*/ 4299183 w 5596682"/>
              <a:gd name="connsiteY14" fmla="*/ 709580 h 709580"/>
              <a:gd name="connsiteX15" fmla="*/ 3629164 w 5596682"/>
              <a:gd name="connsiteY15" fmla="*/ 709580 h 709580"/>
              <a:gd name="connsiteX16" fmla="*/ 3066349 w 5596682"/>
              <a:gd name="connsiteY16" fmla="*/ 709580 h 709580"/>
              <a:gd name="connsiteX17" fmla="*/ 2289127 w 5596682"/>
              <a:gd name="connsiteY17" fmla="*/ 709580 h 709580"/>
              <a:gd name="connsiteX18" fmla="*/ 1619108 w 5596682"/>
              <a:gd name="connsiteY18" fmla="*/ 709580 h 709580"/>
              <a:gd name="connsiteX19" fmla="*/ 841886 w 5596682"/>
              <a:gd name="connsiteY19" fmla="*/ 709580 h 709580"/>
              <a:gd name="connsiteX20" fmla="*/ 118266 w 5596682"/>
              <a:gd name="connsiteY20" fmla="*/ 709580 h 709580"/>
              <a:gd name="connsiteX21" fmla="*/ 0 w 5596682"/>
              <a:gd name="connsiteY21" fmla="*/ 591314 h 709580"/>
              <a:gd name="connsiteX22" fmla="*/ 0 w 5596682"/>
              <a:gd name="connsiteY22" fmla="*/ 118266 h 70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6682" h="709580" fill="none" extrusionOk="0">
                <a:moveTo>
                  <a:pt x="0" y="118266"/>
                </a:moveTo>
                <a:cubicBezTo>
                  <a:pt x="-2119" y="52829"/>
                  <a:pt x="65212" y="10558"/>
                  <a:pt x="118266" y="0"/>
                </a:cubicBezTo>
                <a:cubicBezTo>
                  <a:pt x="318265" y="-19082"/>
                  <a:pt x="506222" y="10273"/>
                  <a:pt x="788285" y="0"/>
                </a:cubicBezTo>
                <a:cubicBezTo>
                  <a:pt x="1070348" y="-10273"/>
                  <a:pt x="1162629" y="14883"/>
                  <a:pt x="1351101" y="0"/>
                </a:cubicBezTo>
                <a:cubicBezTo>
                  <a:pt x="1539573" y="-14883"/>
                  <a:pt x="1797079" y="-14900"/>
                  <a:pt x="2074721" y="0"/>
                </a:cubicBezTo>
                <a:cubicBezTo>
                  <a:pt x="2352363" y="14900"/>
                  <a:pt x="2518226" y="-2042"/>
                  <a:pt x="2637537" y="0"/>
                </a:cubicBezTo>
                <a:cubicBezTo>
                  <a:pt x="2756848" y="2042"/>
                  <a:pt x="3207611" y="13387"/>
                  <a:pt x="3361157" y="0"/>
                </a:cubicBezTo>
                <a:cubicBezTo>
                  <a:pt x="3514703" y="-13387"/>
                  <a:pt x="3660590" y="15562"/>
                  <a:pt x="3870371" y="0"/>
                </a:cubicBezTo>
                <a:cubicBezTo>
                  <a:pt x="4080152" y="-15562"/>
                  <a:pt x="4283663" y="-14126"/>
                  <a:pt x="4593991" y="0"/>
                </a:cubicBezTo>
                <a:cubicBezTo>
                  <a:pt x="4904319" y="14126"/>
                  <a:pt x="5217668" y="33352"/>
                  <a:pt x="5478416" y="0"/>
                </a:cubicBezTo>
                <a:cubicBezTo>
                  <a:pt x="5536295" y="4170"/>
                  <a:pt x="5598850" y="58823"/>
                  <a:pt x="5596682" y="118266"/>
                </a:cubicBezTo>
                <a:cubicBezTo>
                  <a:pt x="5579059" y="354536"/>
                  <a:pt x="5618419" y="415660"/>
                  <a:pt x="5596682" y="591314"/>
                </a:cubicBezTo>
                <a:cubicBezTo>
                  <a:pt x="5604715" y="654505"/>
                  <a:pt x="5543483" y="711310"/>
                  <a:pt x="5478416" y="709580"/>
                </a:cubicBezTo>
                <a:cubicBezTo>
                  <a:pt x="5348806" y="708516"/>
                  <a:pt x="5165997" y="718692"/>
                  <a:pt x="4915600" y="709580"/>
                </a:cubicBezTo>
                <a:cubicBezTo>
                  <a:pt x="4665203" y="700468"/>
                  <a:pt x="4522849" y="714083"/>
                  <a:pt x="4299183" y="709580"/>
                </a:cubicBezTo>
                <a:cubicBezTo>
                  <a:pt x="4075517" y="705077"/>
                  <a:pt x="3861926" y="742320"/>
                  <a:pt x="3629164" y="709580"/>
                </a:cubicBezTo>
                <a:cubicBezTo>
                  <a:pt x="3396402" y="676840"/>
                  <a:pt x="3294865" y="704485"/>
                  <a:pt x="3066349" y="709580"/>
                </a:cubicBezTo>
                <a:cubicBezTo>
                  <a:pt x="2837833" y="714675"/>
                  <a:pt x="2496193" y="729974"/>
                  <a:pt x="2289127" y="709580"/>
                </a:cubicBezTo>
                <a:cubicBezTo>
                  <a:pt x="2082061" y="689186"/>
                  <a:pt x="1908958" y="712908"/>
                  <a:pt x="1619108" y="709580"/>
                </a:cubicBezTo>
                <a:cubicBezTo>
                  <a:pt x="1329258" y="706252"/>
                  <a:pt x="1009803" y="682443"/>
                  <a:pt x="841886" y="709580"/>
                </a:cubicBezTo>
                <a:cubicBezTo>
                  <a:pt x="673969" y="736717"/>
                  <a:pt x="297401" y="725592"/>
                  <a:pt x="118266" y="709580"/>
                </a:cubicBezTo>
                <a:cubicBezTo>
                  <a:pt x="49009" y="724010"/>
                  <a:pt x="4041" y="649826"/>
                  <a:pt x="0" y="591314"/>
                </a:cubicBezTo>
                <a:cubicBezTo>
                  <a:pt x="-2766" y="361595"/>
                  <a:pt x="5051" y="291388"/>
                  <a:pt x="0" y="118266"/>
                </a:cubicBezTo>
                <a:close/>
              </a:path>
              <a:path w="5596682" h="709580" stroke="0" extrusionOk="0">
                <a:moveTo>
                  <a:pt x="0" y="118266"/>
                </a:moveTo>
                <a:cubicBezTo>
                  <a:pt x="-3719" y="50655"/>
                  <a:pt x="43210" y="3655"/>
                  <a:pt x="118266" y="0"/>
                </a:cubicBezTo>
                <a:cubicBezTo>
                  <a:pt x="438590" y="-8681"/>
                  <a:pt x="604127" y="-14785"/>
                  <a:pt x="895488" y="0"/>
                </a:cubicBezTo>
                <a:cubicBezTo>
                  <a:pt x="1186849" y="14785"/>
                  <a:pt x="1290774" y="-18877"/>
                  <a:pt x="1511905" y="0"/>
                </a:cubicBezTo>
                <a:cubicBezTo>
                  <a:pt x="1733036" y="18877"/>
                  <a:pt x="1845841" y="-14304"/>
                  <a:pt x="2074721" y="0"/>
                </a:cubicBezTo>
                <a:cubicBezTo>
                  <a:pt x="2303601" y="14304"/>
                  <a:pt x="2455428" y="10538"/>
                  <a:pt x="2798341" y="0"/>
                </a:cubicBezTo>
                <a:cubicBezTo>
                  <a:pt x="3141254" y="-10538"/>
                  <a:pt x="3281578" y="-2421"/>
                  <a:pt x="3414758" y="0"/>
                </a:cubicBezTo>
                <a:cubicBezTo>
                  <a:pt x="3547938" y="2421"/>
                  <a:pt x="3938268" y="29329"/>
                  <a:pt x="4191980" y="0"/>
                </a:cubicBezTo>
                <a:cubicBezTo>
                  <a:pt x="4445692" y="-29329"/>
                  <a:pt x="4605543" y="23002"/>
                  <a:pt x="4754796" y="0"/>
                </a:cubicBezTo>
                <a:cubicBezTo>
                  <a:pt x="4904049" y="-23002"/>
                  <a:pt x="5240915" y="31132"/>
                  <a:pt x="5478416" y="0"/>
                </a:cubicBezTo>
                <a:cubicBezTo>
                  <a:pt x="5554284" y="2537"/>
                  <a:pt x="5590337" y="51923"/>
                  <a:pt x="5596682" y="118266"/>
                </a:cubicBezTo>
                <a:cubicBezTo>
                  <a:pt x="5581071" y="252708"/>
                  <a:pt x="5613727" y="489691"/>
                  <a:pt x="5596682" y="591314"/>
                </a:cubicBezTo>
                <a:cubicBezTo>
                  <a:pt x="5600364" y="652992"/>
                  <a:pt x="5553499" y="703283"/>
                  <a:pt x="5478416" y="709580"/>
                </a:cubicBezTo>
                <a:cubicBezTo>
                  <a:pt x="5198257" y="704043"/>
                  <a:pt x="4995937" y="726401"/>
                  <a:pt x="4808397" y="709580"/>
                </a:cubicBezTo>
                <a:cubicBezTo>
                  <a:pt x="4620857" y="692759"/>
                  <a:pt x="4385330" y="681644"/>
                  <a:pt x="4245582" y="709580"/>
                </a:cubicBezTo>
                <a:cubicBezTo>
                  <a:pt x="4105835" y="737516"/>
                  <a:pt x="3865907" y="709731"/>
                  <a:pt x="3575563" y="709580"/>
                </a:cubicBezTo>
                <a:cubicBezTo>
                  <a:pt x="3285219" y="709429"/>
                  <a:pt x="3149520" y="729687"/>
                  <a:pt x="2798341" y="709580"/>
                </a:cubicBezTo>
                <a:cubicBezTo>
                  <a:pt x="2447162" y="689473"/>
                  <a:pt x="2268843" y="689468"/>
                  <a:pt x="2128322" y="709580"/>
                </a:cubicBezTo>
                <a:cubicBezTo>
                  <a:pt x="1987801" y="729692"/>
                  <a:pt x="1735520" y="728032"/>
                  <a:pt x="1619108" y="709580"/>
                </a:cubicBezTo>
                <a:cubicBezTo>
                  <a:pt x="1502696" y="691128"/>
                  <a:pt x="1323147" y="721335"/>
                  <a:pt x="1056292" y="709580"/>
                </a:cubicBezTo>
                <a:cubicBezTo>
                  <a:pt x="789437" y="697825"/>
                  <a:pt x="520455" y="749714"/>
                  <a:pt x="118266" y="709580"/>
                </a:cubicBezTo>
                <a:cubicBezTo>
                  <a:pt x="68250" y="706342"/>
                  <a:pt x="1634" y="672146"/>
                  <a:pt x="0" y="591314"/>
                </a:cubicBezTo>
                <a:cubicBezTo>
                  <a:pt x="-2309" y="368869"/>
                  <a:pt x="-19721" y="297591"/>
                  <a:pt x="0" y="11826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تُقدَّر قيمتها السوقية أعلى بكثير من قيمتها الدفترية </a:t>
            </a:r>
            <a:r>
              <a:rPr lang="ar-EG" sz="14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بفضل الابتكار في مجال السيارات الكهربائية </a:t>
            </a:r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وتكنولوجيا البطاريات.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B0DCA4-E079-3554-0A96-969578381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026" y="1578003"/>
            <a:ext cx="2791838" cy="27918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9450DA-1CFE-7679-456C-5B8603062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77" y="1790558"/>
            <a:ext cx="3041441" cy="304144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E75D6E2-1C26-AA35-EE76-B898CDCCB8A2}"/>
              </a:ext>
            </a:extLst>
          </p:cNvPr>
          <p:cNvSpPr/>
          <p:nvPr/>
        </p:nvSpPr>
        <p:spPr>
          <a:xfrm>
            <a:off x="8659553" y="1239239"/>
            <a:ext cx="2374311" cy="443504"/>
          </a:xfrm>
          <a:custGeom>
            <a:avLst/>
            <a:gdLst>
              <a:gd name="connsiteX0" fmla="*/ 0 w 2374311"/>
              <a:gd name="connsiteY0" fmla="*/ 73919 h 443504"/>
              <a:gd name="connsiteX1" fmla="*/ 73919 w 2374311"/>
              <a:gd name="connsiteY1" fmla="*/ 0 h 443504"/>
              <a:gd name="connsiteX2" fmla="*/ 652802 w 2374311"/>
              <a:gd name="connsiteY2" fmla="*/ 0 h 443504"/>
              <a:gd name="connsiteX3" fmla="*/ 1164891 w 2374311"/>
              <a:gd name="connsiteY3" fmla="*/ 0 h 443504"/>
              <a:gd name="connsiteX4" fmla="*/ 1766038 w 2374311"/>
              <a:gd name="connsiteY4" fmla="*/ 0 h 443504"/>
              <a:gd name="connsiteX5" fmla="*/ 2300392 w 2374311"/>
              <a:gd name="connsiteY5" fmla="*/ 0 h 443504"/>
              <a:gd name="connsiteX6" fmla="*/ 2374311 w 2374311"/>
              <a:gd name="connsiteY6" fmla="*/ 73919 h 443504"/>
              <a:gd name="connsiteX7" fmla="*/ 2374311 w 2374311"/>
              <a:gd name="connsiteY7" fmla="*/ 369585 h 443504"/>
              <a:gd name="connsiteX8" fmla="*/ 2300392 w 2374311"/>
              <a:gd name="connsiteY8" fmla="*/ 443504 h 443504"/>
              <a:gd name="connsiteX9" fmla="*/ 1699244 w 2374311"/>
              <a:gd name="connsiteY9" fmla="*/ 443504 h 443504"/>
              <a:gd name="connsiteX10" fmla="*/ 1120361 w 2374311"/>
              <a:gd name="connsiteY10" fmla="*/ 443504 h 443504"/>
              <a:gd name="connsiteX11" fmla="*/ 608273 w 2374311"/>
              <a:gd name="connsiteY11" fmla="*/ 443504 h 443504"/>
              <a:gd name="connsiteX12" fmla="*/ 73919 w 2374311"/>
              <a:gd name="connsiteY12" fmla="*/ 443504 h 443504"/>
              <a:gd name="connsiteX13" fmla="*/ 0 w 2374311"/>
              <a:gd name="connsiteY13" fmla="*/ 369585 h 443504"/>
              <a:gd name="connsiteX14" fmla="*/ 0 w 2374311"/>
              <a:gd name="connsiteY14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74311" h="443504" fill="none" extrusionOk="0">
                <a:moveTo>
                  <a:pt x="0" y="73919"/>
                </a:moveTo>
                <a:cubicBezTo>
                  <a:pt x="-5269" y="22354"/>
                  <a:pt x="33702" y="-8204"/>
                  <a:pt x="73919" y="0"/>
                </a:cubicBezTo>
                <a:cubicBezTo>
                  <a:pt x="241418" y="-28632"/>
                  <a:pt x="442729" y="49795"/>
                  <a:pt x="652802" y="0"/>
                </a:cubicBezTo>
                <a:cubicBezTo>
                  <a:pt x="862875" y="-49795"/>
                  <a:pt x="976173" y="46196"/>
                  <a:pt x="1164891" y="0"/>
                </a:cubicBezTo>
                <a:cubicBezTo>
                  <a:pt x="1353609" y="-46196"/>
                  <a:pt x="1536636" y="61846"/>
                  <a:pt x="1766038" y="0"/>
                </a:cubicBezTo>
                <a:cubicBezTo>
                  <a:pt x="1995440" y="-61846"/>
                  <a:pt x="2120810" y="26434"/>
                  <a:pt x="2300392" y="0"/>
                </a:cubicBezTo>
                <a:cubicBezTo>
                  <a:pt x="2345887" y="9249"/>
                  <a:pt x="2370001" y="35368"/>
                  <a:pt x="2374311" y="73919"/>
                </a:cubicBezTo>
                <a:cubicBezTo>
                  <a:pt x="2407707" y="197651"/>
                  <a:pt x="2349659" y="243121"/>
                  <a:pt x="2374311" y="369585"/>
                </a:cubicBezTo>
                <a:cubicBezTo>
                  <a:pt x="2375401" y="407057"/>
                  <a:pt x="2349224" y="452162"/>
                  <a:pt x="2300392" y="443504"/>
                </a:cubicBezTo>
                <a:cubicBezTo>
                  <a:pt x="2176721" y="479852"/>
                  <a:pt x="1900103" y="410545"/>
                  <a:pt x="1699244" y="443504"/>
                </a:cubicBezTo>
                <a:cubicBezTo>
                  <a:pt x="1498385" y="476463"/>
                  <a:pt x="1315145" y="422113"/>
                  <a:pt x="1120361" y="443504"/>
                </a:cubicBezTo>
                <a:cubicBezTo>
                  <a:pt x="925577" y="464895"/>
                  <a:pt x="762002" y="402154"/>
                  <a:pt x="608273" y="443504"/>
                </a:cubicBezTo>
                <a:cubicBezTo>
                  <a:pt x="454544" y="484854"/>
                  <a:pt x="229703" y="426876"/>
                  <a:pt x="73919" y="443504"/>
                </a:cubicBezTo>
                <a:cubicBezTo>
                  <a:pt x="24873" y="451827"/>
                  <a:pt x="-4840" y="420767"/>
                  <a:pt x="0" y="369585"/>
                </a:cubicBezTo>
                <a:cubicBezTo>
                  <a:pt x="-6449" y="284116"/>
                  <a:pt x="26610" y="198704"/>
                  <a:pt x="0" y="73919"/>
                </a:cubicBezTo>
                <a:close/>
              </a:path>
              <a:path w="2374311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271593" y="-33144"/>
                  <a:pt x="534112" y="38733"/>
                  <a:pt x="675067" y="0"/>
                </a:cubicBezTo>
                <a:cubicBezTo>
                  <a:pt x="816022" y="-38733"/>
                  <a:pt x="1083443" y="12000"/>
                  <a:pt x="1209420" y="0"/>
                </a:cubicBezTo>
                <a:cubicBezTo>
                  <a:pt x="1335397" y="-12000"/>
                  <a:pt x="1554966" y="33568"/>
                  <a:pt x="1721509" y="0"/>
                </a:cubicBezTo>
                <a:cubicBezTo>
                  <a:pt x="1888052" y="-33568"/>
                  <a:pt x="2086310" y="30822"/>
                  <a:pt x="2300392" y="0"/>
                </a:cubicBezTo>
                <a:cubicBezTo>
                  <a:pt x="2343944" y="-5614"/>
                  <a:pt x="2362600" y="31302"/>
                  <a:pt x="2374311" y="73919"/>
                </a:cubicBezTo>
                <a:cubicBezTo>
                  <a:pt x="2383111" y="219091"/>
                  <a:pt x="2368895" y="245647"/>
                  <a:pt x="2374311" y="369585"/>
                </a:cubicBezTo>
                <a:cubicBezTo>
                  <a:pt x="2369905" y="417698"/>
                  <a:pt x="2339211" y="441178"/>
                  <a:pt x="2300392" y="443504"/>
                </a:cubicBezTo>
                <a:cubicBezTo>
                  <a:pt x="2113270" y="468322"/>
                  <a:pt x="2011110" y="421711"/>
                  <a:pt x="1788303" y="443504"/>
                </a:cubicBezTo>
                <a:cubicBezTo>
                  <a:pt x="1565496" y="465297"/>
                  <a:pt x="1408140" y="431249"/>
                  <a:pt x="1231685" y="443504"/>
                </a:cubicBezTo>
                <a:cubicBezTo>
                  <a:pt x="1055230" y="455759"/>
                  <a:pt x="962994" y="407683"/>
                  <a:pt x="697331" y="443504"/>
                </a:cubicBezTo>
                <a:cubicBezTo>
                  <a:pt x="431668" y="479325"/>
                  <a:pt x="206332" y="417089"/>
                  <a:pt x="73919" y="443504"/>
                </a:cubicBezTo>
                <a:cubicBezTo>
                  <a:pt x="38106" y="437283"/>
                  <a:pt x="-3102" y="409210"/>
                  <a:pt x="0" y="369585"/>
                </a:cubicBezTo>
                <a:cubicBezTo>
                  <a:pt x="-81" y="261386"/>
                  <a:pt x="33705" y="1653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4. الابتكار والتطوير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97E1E7-8D56-5844-3073-FDF1B95BC74B}"/>
              </a:ext>
            </a:extLst>
          </p:cNvPr>
          <p:cNvSpPr/>
          <p:nvPr/>
        </p:nvSpPr>
        <p:spPr>
          <a:xfrm>
            <a:off x="5353143" y="4383082"/>
            <a:ext cx="5596682" cy="709580"/>
          </a:xfrm>
          <a:custGeom>
            <a:avLst/>
            <a:gdLst>
              <a:gd name="connsiteX0" fmla="*/ 0 w 5596682"/>
              <a:gd name="connsiteY0" fmla="*/ 118266 h 709580"/>
              <a:gd name="connsiteX1" fmla="*/ 118266 w 5596682"/>
              <a:gd name="connsiteY1" fmla="*/ 0 h 709580"/>
              <a:gd name="connsiteX2" fmla="*/ 788285 w 5596682"/>
              <a:gd name="connsiteY2" fmla="*/ 0 h 709580"/>
              <a:gd name="connsiteX3" fmla="*/ 1351101 w 5596682"/>
              <a:gd name="connsiteY3" fmla="*/ 0 h 709580"/>
              <a:gd name="connsiteX4" fmla="*/ 2074721 w 5596682"/>
              <a:gd name="connsiteY4" fmla="*/ 0 h 709580"/>
              <a:gd name="connsiteX5" fmla="*/ 2637537 w 5596682"/>
              <a:gd name="connsiteY5" fmla="*/ 0 h 709580"/>
              <a:gd name="connsiteX6" fmla="*/ 3361157 w 5596682"/>
              <a:gd name="connsiteY6" fmla="*/ 0 h 709580"/>
              <a:gd name="connsiteX7" fmla="*/ 3870371 w 5596682"/>
              <a:gd name="connsiteY7" fmla="*/ 0 h 709580"/>
              <a:gd name="connsiteX8" fmla="*/ 4593991 w 5596682"/>
              <a:gd name="connsiteY8" fmla="*/ 0 h 709580"/>
              <a:gd name="connsiteX9" fmla="*/ 5478416 w 5596682"/>
              <a:gd name="connsiteY9" fmla="*/ 0 h 709580"/>
              <a:gd name="connsiteX10" fmla="*/ 5596682 w 5596682"/>
              <a:gd name="connsiteY10" fmla="*/ 118266 h 709580"/>
              <a:gd name="connsiteX11" fmla="*/ 5596682 w 5596682"/>
              <a:gd name="connsiteY11" fmla="*/ 591314 h 709580"/>
              <a:gd name="connsiteX12" fmla="*/ 5478416 w 5596682"/>
              <a:gd name="connsiteY12" fmla="*/ 709580 h 709580"/>
              <a:gd name="connsiteX13" fmla="*/ 4915600 w 5596682"/>
              <a:gd name="connsiteY13" fmla="*/ 709580 h 709580"/>
              <a:gd name="connsiteX14" fmla="*/ 4299183 w 5596682"/>
              <a:gd name="connsiteY14" fmla="*/ 709580 h 709580"/>
              <a:gd name="connsiteX15" fmla="*/ 3629164 w 5596682"/>
              <a:gd name="connsiteY15" fmla="*/ 709580 h 709580"/>
              <a:gd name="connsiteX16" fmla="*/ 3066349 w 5596682"/>
              <a:gd name="connsiteY16" fmla="*/ 709580 h 709580"/>
              <a:gd name="connsiteX17" fmla="*/ 2289127 w 5596682"/>
              <a:gd name="connsiteY17" fmla="*/ 709580 h 709580"/>
              <a:gd name="connsiteX18" fmla="*/ 1619108 w 5596682"/>
              <a:gd name="connsiteY18" fmla="*/ 709580 h 709580"/>
              <a:gd name="connsiteX19" fmla="*/ 841886 w 5596682"/>
              <a:gd name="connsiteY19" fmla="*/ 709580 h 709580"/>
              <a:gd name="connsiteX20" fmla="*/ 118266 w 5596682"/>
              <a:gd name="connsiteY20" fmla="*/ 709580 h 709580"/>
              <a:gd name="connsiteX21" fmla="*/ 0 w 5596682"/>
              <a:gd name="connsiteY21" fmla="*/ 591314 h 709580"/>
              <a:gd name="connsiteX22" fmla="*/ 0 w 5596682"/>
              <a:gd name="connsiteY22" fmla="*/ 118266 h 70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6682" h="709580" fill="none" extrusionOk="0">
                <a:moveTo>
                  <a:pt x="0" y="118266"/>
                </a:moveTo>
                <a:cubicBezTo>
                  <a:pt x="-2119" y="52829"/>
                  <a:pt x="65212" y="10558"/>
                  <a:pt x="118266" y="0"/>
                </a:cubicBezTo>
                <a:cubicBezTo>
                  <a:pt x="318265" y="-19082"/>
                  <a:pt x="506222" y="10273"/>
                  <a:pt x="788285" y="0"/>
                </a:cubicBezTo>
                <a:cubicBezTo>
                  <a:pt x="1070348" y="-10273"/>
                  <a:pt x="1162629" y="14883"/>
                  <a:pt x="1351101" y="0"/>
                </a:cubicBezTo>
                <a:cubicBezTo>
                  <a:pt x="1539573" y="-14883"/>
                  <a:pt x="1797079" y="-14900"/>
                  <a:pt x="2074721" y="0"/>
                </a:cubicBezTo>
                <a:cubicBezTo>
                  <a:pt x="2352363" y="14900"/>
                  <a:pt x="2518226" y="-2042"/>
                  <a:pt x="2637537" y="0"/>
                </a:cubicBezTo>
                <a:cubicBezTo>
                  <a:pt x="2756848" y="2042"/>
                  <a:pt x="3207611" y="13387"/>
                  <a:pt x="3361157" y="0"/>
                </a:cubicBezTo>
                <a:cubicBezTo>
                  <a:pt x="3514703" y="-13387"/>
                  <a:pt x="3660590" y="15562"/>
                  <a:pt x="3870371" y="0"/>
                </a:cubicBezTo>
                <a:cubicBezTo>
                  <a:pt x="4080152" y="-15562"/>
                  <a:pt x="4283663" y="-14126"/>
                  <a:pt x="4593991" y="0"/>
                </a:cubicBezTo>
                <a:cubicBezTo>
                  <a:pt x="4904319" y="14126"/>
                  <a:pt x="5217668" y="33352"/>
                  <a:pt x="5478416" y="0"/>
                </a:cubicBezTo>
                <a:cubicBezTo>
                  <a:pt x="5536295" y="4170"/>
                  <a:pt x="5598850" y="58823"/>
                  <a:pt x="5596682" y="118266"/>
                </a:cubicBezTo>
                <a:cubicBezTo>
                  <a:pt x="5579059" y="354536"/>
                  <a:pt x="5618419" y="415660"/>
                  <a:pt x="5596682" y="591314"/>
                </a:cubicBezTo>
                <a:cubicBezTo>
                  <a:pt x="5604715" y="654505"/>
                  <a:pt x="5543483" y="711310"/>
                  <a:pt x="5478416" y="709580"/>
                </a:cubicBezTo>
                <a:cubicBezTo>
                  <a:pt x="5348806" y="708516"/>
                  <a:pt x="5165997" y="718692"/>
                  <a:pt x="4915600" y="709580"/>
                </a:cubicBezTo>
                <a:cubicBezTo>
                  <a:pt x="4665203" y="700468"/>
                  <a:pt x="4522849" y="714083"/>
                  <a:pt x="4299183" y="709580"/>
                </a:cubicBezTo>
                <a:cubicBezTo>
                  <a:pt x="4075517" y="705077"/>
                  <a:pt x="3861926" y="742320"/>
                  <a:pt x="3629164" y="709580"/>
                </a:cubicBezTo>
                <a:cubicBezTo>
                  <a:pt x="3396402" y="676840"/>
                  <a:pt x="3294865" y="704485"/>
                  <a:pt x="3066349" y="709580"/>
                </a:cubicBezTo>
                <a:cubicBezTo>
                  <a:pt x="2837833" y="714675"/>
                  <a:pt x="2496193" y="729974"/>
                  <a:pt x="2289127" y="709580"/>
                </a:cubicBezTo>
                <a:cubicBezTo>
                  <a:pt x="2082061" y="689186"/>
                  <a:pt x="1908958" y="712908"/>
                  <a:pt x="1619108" y="709580"/>
                </a:cubicBezTo>
                <a:cubicBezTo>
                  <a:pt x="1329258" y="706252"/>
                  <a:pt x="1009803" y="682443"/>
                  <a:pt x="841886" y="709580"/>
                </a:cubicBezTo>
                <a:cubicBezTo>
                  <a:pt x="673969" y="736717"/>
                  <a:pt x="297401" y="725592"/>
                  <a:pt x="118266" y="709580"/>
                </a:cubicBezTo>
                <a:cubicBezTo>
                  <a:pt x="49009" y="724010"/>
                  <a:pt x="4041" y="649826"/>
                  <a:pt x="0" y="591314"/>
                </a:cubicBezTo>
                <a:cubicBezTo>
                  <a:pt x="-2766" y="361595"/>
                  <a:pt x="5051" y="291388"/>
                  <a:pt x="0" y="118266"/>
                </a:cubicBezTo>
                <a:close/>
              </a:path>
              <a:path w="5596682" h="709580" stroke="0" extrusionOk="0">
                <a:moveTo>
                  <a:pt x="0" y="118266"/>
                </a:moveTo>
                <a:cubicBezTo>
                  <a:pt x="-3719" y="50655"/>
                  <a:pt x="43210" y="3655"/>
                  <a:pt x="118266" y="0"/>
                </a:cubicBezTo>
                <a:cubicBezTo>
                  <a:pt x="438590" y="-8681"/>
                  <a:pt x="604127" y="-14785"/>
                  <a:pt x="895488" y="0"/>
                </a:cubicBezTo>
                <a:cubicBezTo>
                  <a:pt x="1186849" y="14785"/>
                  <a:pt x="1290774" y="-18877"/>
                  <a:pt x="1511905" y="0"/>
                </a:cubicBezTo>
                <a:cubicBezTo>
                  <a:pt x="1733036" y="18877"/>
                  <a:pt x="1845841" y="-14304"/>
                  <a:pt x="2074721" y="0"/>
                </a:cubicBezTo>
                <a:cubicBezTo>
                  <a:pt x="2303601" y="14304"/>
                  <a:pt x="2455428" y="10538"/>
                  <a:pt x="2798341" y="0"/>
                </a:cubicBezTo>
                <a:cubicBezTo>
                  <a:pt x="3141254" y="-10538"/>
                  <a:pt x="3281578" y="-2421"/>
                  <a:pt x="3414758" y="0"/>
                </a:cubicBezTo>
                <a:cubicBezTo>
                  <a:pt x="3547938" y="2421"/>
                  <a:pt x="3938268" y="29329"/>
                  <a:pt x="4191980" y="0"/>
                </a:cubicBezTo>
                <a:cubicBezTo>
                  <a:pt x="4445692" y="-29329"/>
                  <a:pt x="4605543" y="23002"/>
                  <a:pt x="4754796" y="0"/>
                </a:cubicBezTo>
                <a:cubicBezTo>
                  <a:pt x="4904049" y="-23002"/>
                  <a:pt x="5240915" y="31132"/>
                  <a:pt x="5478416" y="0"/>
                </a:cubicBezTo>
                <a:cubicBezTo>
                  <a:pt x="5554284" y="2537"/>
                  <a:pt x="5590337" y="51923"/>
                  <a:pt x="5596682" y="118266"/>
                </a:cubicBezTo>
                <a:cubicBezTo>
                  <a:pt x="5581071" y="252708"/>
                  <a:pt x="5613727" y="489691"/>
                  <a:pt x="5596682" y="591314"/>
                </a:cubicBezTo>
                <a:cubicBezTo>
                  <a:pt x="5600364" y="652992"/>
                  <a:pt x="5553499" y="703283"/>
                  <a:pt x="5478416" y="709580"/>
                </a:cubicBezTo>
                <a:cubicBezTo>
                  <a:pt x="5198257" y="704043"/>
                  <a:pt x="4995937" y="726401"/>
                  <a:pt x="4808397" y="709580"/>
                </a:cubicBezTo>
                <a:cubicBezTo>
                  <a:pt x="4620857" y="692759"/>
                  <a:pt x="4385330" y="681644"/>
                  <a:pt x="4245582" y="709580"/>
                </a:cubicBezTo>
                <a:cubicBezTo>
                  <a:pt x="4105835" y="737516"/>
                  <a:pt x="3865907" y="709731"/>
                  <a:pt x="3575563" y="709580"/>
                </a:cubicBezTo>
                <a:cubicBezTo>
                  <a:pt x="3285219" y="709429"/>
                  <a:pt x="3149520" y="729687"/>
                  <a:pt x="2798341" y="709580"/>
                </a:cubicBezTo>
                <a:cubicBezTo>
                  <a:pt x="2447162" y="689473"/>
                  <a:pt x="2268843" y="689468"/>
                  <a:pt x="2128322" y="709580"/>
                </a:cubicBezTo>
                <a:cubicBezTo>
                  <a:pt x="1987801" y="729692"/>
                  <a:pt x="1735520" y="728032"/>
                  <a:pt x="1619108" y="709580"/>
                </a:cubicBezTo>
                <a:cubicBezTo>
                  <a:pt x="1502696" y="691128"/>
                  <a:pt x="1323147" y="721335"/>
                  <a:pt x="1056292" y="709580"/>
                </a:cubicBezTo>
                <a:cubicBezTo>
                  <a:pt x="789437" y="697825"/>
                  <a:pt x="520455" y="749714"/>
                  <a:pt x="118266" y="709580"/>
                </a:cubicBezTo>
                <a:cubicBezTo>
                  <a:pt x="68250" y="706342"/>
                  <a:pt x="1634" y="672146"/>
                  <a:pt x="0" y="591314"/>
                </a:cubicBezTo>
                <a:cubicBezTo>
                  <a:pt x="-2309" y="368869"/>
                  <a:pt x="-19721" y="297591"/>
                  <a:pt x="0" y="11826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الاستثمارات المستمرة في </a:t>
            </a:r>
            <a:r>
              <a:rPr lang="ar-EG" sz="14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البحث والتطوير </a:t>
            </a:r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يمكن أن تساهم في رفع سعر السهم.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31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853489" y="85104"/>
            <a:ext cx="2647376" cy="399590"/>
          </a:xfrm>
          <a:custGeom>
            <a:avLst/>
            <a:gdLst>
              <a:gd name="connsiteX0" fmla="*/ 0 w 2647376"/>
              <a:gd name="connsiteY0" fmla="*/ 66600 h 399590"/>
              <a:gd name="connsiteX1" fmla="*/ 66600 w 2647376"/>
              <a:gd name="connsiteY1" fmla="*/ 0 h 399590"/>
              <a:gd name="connsiteX2" fmla="*/ 695144 w 2647376"/>
              <a:gd name="connsiteY2" fmla="*/ 0 h 399590"/>
              <a:gd name="connsiteX3" fmla="*/ 1373972 w 2647376"/>
              <a:gd name="connsiteY3" fmla="*/ 0 h 399590"/>
              <a:gd name="connsiteX4" fmla="*/ 2580776 w 2647376"/>
              <a:gd name="connsiteY4" fmla="*/ 0 h 399590"/>
              <a:gd name="connsiteX5" fmla="*/ 2647376 w 2647376"/>
              <a:gd name="connsiteY5" fmla="*/ 66600 h 399590"/>
              <a:gd name="connsiteX6" fmla="*/ 2647376 w 2647376"/>
              <a:gd name="connsiteY6" fmla="*/ 332990 h 399590"/>
              <a:gd name="connsiteX7" fmla="*/ 2580776 w 2647376"/>
              <a:gd name="connsiteY7" fmla="*/ 399590 h 399590"/>
              <a:gd name="connsiteX8" fmla="*/ 1927090 w 2647376"/>
              <a:gd name="connsiteY8" fmla="*/ 399590 h 399590"/>
              <a:gd name="connsiteX9" fmla="*/ 1273404 w 2647376"/>
              <a:gd name="connsiteY9" fmla="*/ 399590 h 399590"/>
              <a:gd name="connsiteX10" fmla="*/ 720286 w 2647376"/>
              <a:gd name="connsiteY10" fmla="*/ 399590 h 399590"/>
              <a:gd name="connsiteX11" fmla="*/ 66600 w 2647376"/>
              <a:gd name="connsiteY11" fmla="*/ 399590 h 399590"/>
              <a:gd name="connsiteX12" fmla="*/ 0 w 2647376"/>
              <a:gd name="connsiteY12" fmla="*/ 332990 h 399590"/>
              <a:gd name="connsiteX13" fmla="*/ 0 w 2647376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7376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4954" y="-5571"/>
                  <a:pt x="522025" y="24537"/>
                  <a:pt x="695144" y="0"/>
                </a:cubicBezTo>
                <a:cubicBezTo>
                  <a:pt x="868263" y="-24537"/>
                  <a:pt x="1180220" y="20738"/>
                  <a:pt x="1373972" y="0"/>
                </a:cubicBezTo>
                <a:cubicBezTo>
                  <a:pt x="1567724" y="-20738"/>
                  <a:pt x="2112254" y="-10423"/>
                  <a:pt x="2580776" y="0"/>
                </a:cubicBezTo>
                <a:cubicBezTo>
                  <a:pt x="2615014" y="3418"/>
                  <a:pt x="2647130" y="25716"/>
                  <a:pt x="2647376" y="66600"/>
                </a:cubicBezTo>
                <a:cubicBezTo>
                  <a:pt x="2647994" y="163177"/>
                  <a:pt x="2653327" y="233743"/>
                  <a:pt x="2647376" y="332990"/>
                </a:cubicBezTo>
                <a:cubicBezTo>
                  <a:pt x="2641219" y="368193"/>
                  <a:pt x="2616740" y="398983"/>
                  <a:pt x="2580776" y="399590"/>
                </a:cubicBezTo>
                <a:cubicBezTo>
                  <a:pt x="2401604" y="426757"/>
                  <a:pt x="2217088" y="376981"/>
                  <a:pt x="1927090" y="399590"/>
                </a:cubicBezTo>
                <a:cubicBezTo>
                  <a:pt x="1637092" y="422199"/>
                  <a:pt x="1500141" y="388663"/>
                  <a:pt x="1273404" y="399590"/>
                </a:cubicBezTo>
                <a:cubicBezTo>
                  <a:pt x="1046667" y="410517"/>
                  <a:pt x="902486" y="399233"/>
                  <a:pt x="720286" y="399590"/>
                </a:cubicBezTo>
                <a:cubicBezTo>
                  <a:pt x="538086" y="399947"/>
                  <a:pt x="377531" y="418230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القيمة السوقية - والدفترية</a:t>
            </a:r>
            <a:endParaRPr lang="en-US" sz="14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37C432-8D7B-E125-9322-F7C953A667A4}"/>
              </a:ext>
            </a:extLst>
          </p:cNvPr>
          <p:cNvSpPr/>
          <p:nvPr/>
        </p:nvSpPr>
        <p:spPr>
          <a:xfrm>
            <a:off x="2665085" y="211368"/>
            <a:ext cx="5739124" cy="670867"/>
          </a:xfrm>
          <a:custGeom>
            <a:avLst/>
            <a:gdLst>
              <a:gd name="connsiteX0" fmla="*/ 0 w 5739124"/>
              <a:gd name="connsiteY0" fmla="*/ 111813 h 670867"/>
              <a:gd name="connsiteX1" fmla="*/ 111813 w 5739124"/>
              <a:gd name="connsiteY1" fmla="*/ 0 h 670867"/>
              <a:gd name="connsiteX2" fmla="*/ 608208 w 5739124"/>
              <a:gd name="connsiteY2" fmla="*/ 0 h 670867"/>
              <a:gd name="connsiteX3" fmla="*/ 994293 w 5739124"/>
              <a:gd name="connsiteY3" fmla="*/ 0 h 670867"/>
              <a:gd name="connsiteX4" fmla="*/ 1600997 w 5739124"/>
              <a:gd name="connsiteY4" fmla="*/ 0 h 670867"/>
              <a:gd name="connsiteX5" fmla="*/ 2042237 w 5739124"/>
              <a:gd name="connsiteY5" fmla="*/ 0 h 670867"/>
              <a:gd name="connsiteX6" fmla="*/ 2428322 w 5739124"/>
              <a:gd name="connsiteY6" fmla="*/ 0 h 670867"/>
              <a:gd name="connsiteX7" fmla="*/ 2869562 w 5739124"/>
              <a:gd name="connsiteY7" fmla="*/ 0 h 670867"/>
              <a:gd name="connsiteX8" fmla="*/ 3476267 w 5739124"/>
              <a:gd name="connsiteY8" fmla="*/ 0 h 670867"/>
              <a:gd name="connsiteX9" fmla="*/ 3917507 w 5739124"/>
              <a:gd name="connsiteY9" fmla="*/ 0 h 670867"/>
              <a:gd name="connsiteX10" fmla="*/ 4303591 w 5739124"/>
              <a:gd name="connsiteY10" fmla="*/ 0 h 670867"/>
              <a:gd name="connsiteX11" fmla="*/ 4744831 w 5739124"/>
              <a:gd name="connsiteY11" fmla="*/ 0 h 670867"/>
              <a:gd name="connsiteX12" fmla="*/ 5627311 w 5739124"/>
              <a:gd name="connsiteY12" fmla="*/ 0 h 670867"/>
              <a:gd name="connsiteX13" fmla="*/ 5739124 w 5739124"/>
              <a:gd name="connsiteY13" fmla="*/ 111813 h 670867"/>
              <a:gd name="connsiteX14" fmla="*/ 5739124 w 5739124"/>
              <a:gd name="connsiteY14" fmla="*/ 559054 h 670867"/>
              <a:gd name="connsiteX15" fmla="*/ 5627311 w 5739124"/>
              <a:gd name="connsiteY15" fmla="*/ 670867 h 670867"/>
              <a:gd name="connsiteX16" fmla="*/ 5241226 w 5739124"/>
              <a:gd name="connsiteY16" fmla="*/ 670867 h 670867"/>
              <a:gd name="connsiteX17" fmla="*/ 4744831 w 5739124"/>
              <a:gd name="connsiteY17" fmla="*/ 670867 h 670867"/>
              <a:gd name="connsiteX18" fmla="*/ 4138127 w 5739124"/>
              <a:gd name="connsiteY18" fmla="*/ 670867 h 670867"/>
              <a:gd name="connsiteX19" fmla="*/ 3696887 w 5739124"/>
              <a:gd name="connsiteY19" fmla="*/ 670867 h 670867"/>
              <a:gd name="connsiteX20" fmla="*/ 3145337 w 5739124"/>
              <a:gd name="connsiteY20" fmla="*/ 670867 h 670867"/>
              <a:gd name="connsiteX21" fmla="*/ 2759252 w 5739124"/>
              <a:gd name="connsiteY21" fmla="*/ 670867 h 670867"/>
              <a:gd name="connsiteX22" fmla="*/ 2097392 w 5739124"/>
              <a:gd name="connsiteY22" fmla="*/ 670867 h 670867"/>
              <a:gd name="connsiteX23" fmla="*/ 1545842 w 5739124"/>
              <a:gd name="connsiteY23" fmla="*/ 670867 h 670867"/>
              <a:gd name="connsiteX24" fmla="*/ 883983 w 5739124"/>
              <a:gd name="connsiteY24" fmla="*/ 670867 h 670867"/>
              <a:gd name="connsiteX25" fmla="*/ 111813 w 5739124"/>
              <a:gd name="connsiteY25" fmla="*/ 670867 h 670867"/>
              <a:gd name="connsiteX26" fmla="*/ 0 w 5739124"/>
              <a:gd name="connsiteY26" fmla="*/ 559054 h 670867"/>
              <a:gd name="connsiteX27" fmla="*/ 0 w 5739124"/>
              <a:gd name="connsiteY27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39124" h="670867" fill="none" extrusionOk="0">
                <a:moveTo>
                  <a:pt x="0" y="111813"/>
                </a:moveTo>
                <a:cubicBezTo>
                  <a:pt x="-485" y="39998"/>
                  <a:pt x="55791" y="3610"/>
                  <a:pt x="111813" y="0"/>
                </a:cubicBezTo>
                <a:cubicBezTo>
                  <a:pt x="277854" y="-28587"/>
                  <a:pt x="502394" y="17307"/>
                  <a:pt x="608208" y="0"/>
                </a:cubicBezTo>
                <a:cubicBezTo>
                  <a:pt x="714022" y="-17307"/>
                  <a:pt x="889953" y="35168"/>
                  <a:pt x="994293" y="0"/>
                </a:cubicBezTo>
                <a:cubicBezTo>
                  <a:pt x="1098633" y="-35168"/>
                  <a:pt x="1326699" y="39882"/>
                  <a:pt x="1600997" y="0"/>
                </a:cubicBezTo>
                <a:cubicBezTo>
                  <a:pt x="1875295" y="-39882"/>
                  <a:pt x="1855425" y="5796"/>
                  <a:pt x="2042237" y="0"/>
                </a:cubicBezTo>
                <a:cubicBezTo>
                  <a:pt x="2229049" y="-5796"/>
                  <a:pt x="2341567" y="45742"/>
                  <a:pt x="2428322" y="0"/>
                </a:cubicBezTo>
                <a:cubicBezTo>
                  <a:pt x="2515077" y="-45742"/>
                  <a:pt x="2766397" y="18032"/>
                  <a:pt x="2869562" y="0"/>
                </a:cubicBezTo>
                <a:cubicBezTo>
                  <a:pt x="2972727" y="-18032"/>
                  <a:pt x="3265266" y="16128"/>
                  <a:pt x="3476267" y="0"/>
                </a:cubicBezTo>
                <a:cubicBezTo>
                  <a:pt x="3687269" y="-16128"/>
                  <a:pt x="3715359" y="2419"/>
                  <a:pt x="3917507" y="0"/>
                </a:cubicBezTo>
                <a:cubicBezTo>
                  <a:pt x="4119655" y="-2419"/>
                  <a:pt x="4185966" y="11110"/>
                  <a:pt x="4303591" y="0"/>
                </a:cubicBezTo>
                <a:cubicBezTo>
                  <a:pt x="4421216" y="-11110"/>
                  <a:pt x="4592103" y="38581"/>
                  <a:pt x="4744831" y="0"/>
                </a:cubicBezTo>
                <a:cubicBezTo>
                  <a:pt x="4897559" y="-38581"/>
                  <a:pt x="5251597" y="25056"/>
                  <a:pt x="5627311" y="0"/>
                </a:cubicBezTo>
                <a:cubicBezTo>
                  <a:pt x="5680152" y="1068"/>
                  <a:pt x="5743993" y="55174"/>
                  <a:pt x="5739124" y="111813"/>
                </a:cubicBezTo>
                <a:cubicBezTo>
                  <a:pt x="5755639" y="202246"/>
                  <a:pt x="5734650" y="453092"/>
                  <a:pt x="5739124" y="559054"/>
                </a:cubicBezTo>
                <a:cubicBezTo>
                  <a:pt x="5736503" y="616125"/>
                  <a:pt x="5684248" y="673105"/>
                  <a:pt x="5627311" y="670867"/>
                </a:cubicBezTo>
                <a:cubicBezTo>
                  <a:pt x="5458569" y="705684"/>
                  <a:pt x="5323320" y="627217"/>
                  <a:pt x="5241226" y="670867"/>
                </a:cubicBezTo>
                <a:cubicBezTo>
                  <a:pt x="5159133" y="714517"/>
                  <a:pt x="4852651" y="636910"/>
                  <a:pt x="4744831" y="670867"/>
                </a:cubicBezTo>
                <a:cubicBezTo>
                  <a:pt x="4637011" y="704824"/>
                  <a:pt x="4396292" y="665537"/>
                  <a:pt x="4138127" y="670867"/>
                </a:cubicBezTo>
                <a:cubicBezTo>
                  <a:pt x="3879962" y="676197"/>
                  <a:pt x="3835020" y="660927"/>
                  <a:pt x="3696887" y="670867"/>
                </a:cubicBezTo>
                <a:cubicBezTo>
                  <a:pt x="3558754" y="680807"/>
                  <a:pt x="3346897" y="652246"/>
                  <a:pt x="3145337" y="670867"/>
                </a:cubicBezTo>
                <a:cubicBezTo>
                  <a:pt x="2943777" y="689488"/>
                  <a:pt x="2903124" y="670077"/>
                  <a:pt x="2759252" y="670867"/>
                </a:cubicBezTo>
                <a:cubicBezTo>
                  <a:pt x="2615381" y="671657"/>
                  <a:pt x="2372985" y="645123"/>
                  <a:pt x="2097392" y="670867"/>
                </a:cubicBezTo>
                <a:cubicBezTo>
                  <a:pt x="1821799" y="696611"/>
                  <a:pt x="1738909" y="642321"/>
                  <a:pt x="1545842" y="670867"/>
                </a:cubicBezTo>
                <a:cubicBezTo>
                  <a:pt x="1352775" y="699413"/>
                  <a:pt x="1069938" y="612163"/>
                  <a:pt x="883983" y="670867"/>
                </a:cubicBezTo>
                <a:cubicBezTo>
                  <a:pt x="698028" y="729571"/>
                  <a:pt x="476699" y="645049"/>
                  <a:pt x="111813" y="670867"/>
                </a:cubicBezTo>
                <a:cubicBezTo>
                  <a:pt x="44146" y="664530"/>
                  <a:pt x="10160" y="628988"/>
                  <a:pt x="0" y="559054"/>
                </a:cubicBezTo>
                <a:cubicBezTo>
                  <a:pt x="-32528" y="396618"/>
                  <a:pt x="16938" y="233173"/>
                  <a:pt x="0" y="111813"/>
                </a:cubicBezTo>
                <a:close/>
              </a:path>
              <a:path w="5739124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47272" y="-50263"/>
                  <a:pt x="596827" y="4469"/>
                  <a:pt x="773673" y="0"/>
                </a:cubicBezTo>
                <a:cubicBezTo>
                  <a:pt x="950519" y="-4469"/>
                  <a:pt x="1064450" y="4795"/>
                  <a:pt x="1270068" y="0"/>
                </a:cubicBezTo>
                <a:cubicBezTo>
                  <a:pt x="1475686" y="-4795"/>
                  <a:pt x="1590684" y="23543"/>
                  <a:pt x="1711307" y="0"/>
                </a:cubicBezTo>
                <a:cubicBezTo>
                  <a:pt x="1831930" y="-23543"/>
                  <a:pt x="2129653" y="37582"/>
                  <a:pt x="2318012" y="0"/>
                </a:cubicBezTo>
                <a:cubicBezTo>
                  <a:pt x="2506372" y="-37582"/>
                  <a:pt x="2661870" y="57000"/>
                  <a:pt x="2814407" y="0"/>
                </a:cubicBezTo>
                <a:cubicBezTo>
                  <a:pt x="2966945" y="-57000"/>
                  <a:pt x="3299754" y="73871"/>
                  <a:pt x="3476267" y="0"/>
                </a:cubicBezTo>
                <a:cubicBezTo>
                  <a:pt x="3652780" y="-73871"/>
                  <a:pt x="3778305" y="3517"/>
                  <a:pt x="3917507" y="0"/>
                </a:cubicBezTo>
                <a:cubicBezTo>
                  <a:pt x="4056709" y="-3517"/>
                  <a:pt x="4342279" y="70606"/>
                  <a:pt x="4579366" y="0"/>
                </a:cubicBezTo>
                <a:cubicBezTo>
                  <a:pt x="4816453" y="-70606"/>
                  <a:pt x="4784423" y="28769"/>
                  <a:pt x="4965451" y="0"/>
                </a:cubicBezTo>
                <a:cubicBezTo>
                  <a:pt x="5146480" y="-28769"/>
                  <a:pt x="5399986" y="47676"/>
                  <a:pt x="5627311" y="0"/>
                </a:cubicBezTo>
                <a:cubicBezTo>
                  <a:pt x="5695819" y="10055"/>
                  <a:pt x="5740648" y="65842"/>
                  <a:pt x="5739124" y="111813"/>
                </a:cubicBezTo>
                <a:cubicBezTo>
                  <a:pt x="5750488" y="223783"/>
                  <a:pt x="5736851" y="351864"/>
                  <a:pt x="5739124" y="559054"/>
                </a:cubicBezTo>
                <a:cubicBezTo>
                  <a:pt x="5742773" y="616277"/>
                  <a:pt x="5677334" y="666333"/>
                  <a:pt x="5627311" y="670867"/>
                </a:cubicBezTo>
                <a:cubicBezTo>
                  <a:pt x="5459286" y="724270"/>
                  <a:pt x="5300582" y="662164"/>
                  <a:pt x="5075761" y="670867"/>
                </a:cubicBezTo>
                <a:cubicBezTo>
                  <a:pt x="4850940" y="679570"/>
                  <a:pt x="4631280" y="638137"/>
                  <a:pt x="4413901" y="670867"/>
                </a:cubicBezTo>
                <a:cubicBezTo>
                  <a:pt x="4196522" y="703597"/>
                  <a:pt x="4119182" y="625202"/>
                  <a:pt x="3862352" y="670867"/>
                </a:cubicBezTo>
                <a:cubicBezTo>
                  <a:pt x="3605522" y="716532"/>
                  <a:pt x="3554729" y="630238"/>
                  <a:pt x="3476267" y="670867"/>
                </a:cubicBezTo>
                <a:cubicBezTo>
                  <a:pt x="3397805" y="711496"/>
                  <a:pt x="3147824" y="635873"/>
                  <a:pt x="3035027" y="670867"/>
                </a:cubicBezTo>
                <a:cubicBezTo>
                  <a:pt x="2922230" y="705861"/>
                  <a:pt x="2617080" y="616365"/>
                  <a:pt x="2373167" y="670867"/>
                </a:cubicBezTo>
                <a:cubicBezTo>
                  <a:pt x="2129254" y="725369"/>
                  <a:pt x="1976638" y="615518"/>
                  <a:pt x="1821617" y="670867"/>
                </a:cubicBezTo>
                <a:cubicBezTo>
                  <a:pt x="1666596" y="726216"/>
                  <a:pt x="1518347" y="654726"/>
                  <a:pt x="1380378" y="670867"/>
                </a:cubicBezTo>
                <a:cubicBezTo>
                  <a:pt x="1242409" y="687008"/>
                  <a:pt x="967501" y="635441"/>
                  <a:pt x="828828" y="670867"/>
                </a:cubicBezTo>
                <a:cubicBezTo>
                  <a:pt x="690155" y="706293"/>
                  <a:pt x="318896" y="590851"/>
                  <a:pt x="111813" y="670867"/>
                </a:cubicBezTo>
                <a:cubicBezTo>
                  <a:pt x="51981" y="664960"/>
                  <a:pt x="7171" y="628561"/>
                  <a:pt x="0" y="559054"/>
                </a:cubicBezTo>
                <a:cubicBezTo>
                  <a:pt x="-33149" y="378825"/>
                  <a:pt x="12280" y="209101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أسباب ارتفاع القيمة السوقية عن القيمة الدفترية ؟</a:t>
            </a:r>
            <a:endParaRPr lang="en-US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678076-988B-8F9B-A8FC-63CD78220206}"/>
              </a:ext>
            </a:extLst>
          </p:cNvPr>
          <p:cNvCxnSpPr/>
          <p:nvPr/>
        </p:nvCxnSpPr>
        <p:spPr>
          <a:xfrm>
            <a:off x="1194693" y="1286593"/>
            <a:ext cx="55140" cy="4957978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25E9D-C94D-C722-55E0-EF473A79E508}"/>
              </a:ext>
            </a:extLst>
          </p:cNvPr>
          <p:cNvCxnSpPr/>
          <p:nvPr/>
        </p:nvCxnSpPr>
        <p:spPr>
          <a:xfrm>
            <a:off x="693841" y="5546135"/>
            <a:ext cx="10255984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644F0-FE57-9FF1-EF97-66D78A65808E}"/>
              </a:ext>
            </a:extLst>
          </p:cNvPr>
          <p:cNvCxnSpPr>
            <a:cxnSpLocks/>
          </p:cNvCxnSpPr>
          <p:nvPr/>
        </p:nvCxnSpPr>
        <p:spPr>
          <a:xfrm flipV="1">
            <a:off x="621088" y="4071148"/>
            <a:ext cx="3362755" cy="4671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37757C7-1EBC-8672-91E8-3FFAA04DB02A}"/>
              </a:ext>
            </a:extLst>
          </p:cNvPr>
          <p:cNvSpPr/>
          <p:nvPr/>
        </p:nvSpPr>
        <p:spPr>
          <a:xfrm>
            <a:off x="1823438" y="5848045"/>
            <a:ext cx="1232223" cy="340030"/>
          </a:xfrm>
          <a:custGeom>
            <a:avLst/>
            <a:gdLst>
              <a:gd name="connsiteX0" fmla="*/ 0 w 1232223"/>
              <a:gd name="connsiteY0" fmla="*/ 56673 h 340030"/>
              <a:gd name="connsiteX1" fmla="*/ 56673 w 1232223"/>
              <a:gd name="connsiteY1" fmla="*/ 0 h 340030"/>
              <a:gd name="connsiteX2" fmla="*/ 616112 w 1232223"/>
              <a:gd name="connsiteY2" fmla="*/ 0 h 340030"/>
              <a:gd name="connsiteX3" fmla="*/ 1175550 w 1232223"/>
              <a:gd name="connsiteY3" fmla="*/ 0 h 340030"/>
              <a:gd name="connsiteX4" fmla="*/ 1232223 w 1232223"/>
              <a:gd name="connsiteY4" fmla="*/ 56673 h 340030"/>
              <a:gd name="connsiteX5" fmla="*/ 1232223 w 1232223"/>
              <a:gd name="connsiteY5" fmla="*/ 283357 h 340030"/>
              <a:gd name="connsiteX6" fmla="*/ 1175550 w 1232223"/>
              <a:gd name="connsiteY6" fmla="*/ 340030 h 340030"/>
              <a:gd name="connsiteX7" fmla="*/ 604923 w 1232223"/>
              <a:gd name="connsiteY7" fmla="*/ 340030 h 340030"/>
              <a:gd name="connsiteX8" fmla="*/ 56673 w 1232223"/>
              <a:gd name="connsiteY8" fmla="*/ 340030 h 340030"/>
              <a:gd name="connsiteX9" fmla="*/ 0 w 1232223"/>
              <a:gd name="connsiteY9" fmla="*/ 283357 h 340030"/>
              <a:gd name="connsiteX10" fmla="*/ 0 w 1232223"/>
              <a:gd name="connsiteY10" fmla="*/ 56673 h 34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2223" h="340030" fill="none" extrusionOk="0">
                <a:moveTo>
                  <a:pt x="0" y="56673"/>
                </a:moveTo>
                <a:cubicBezTo>
                  <a:pt x="5365" y="31945"/>
                  <a:pt x="27053" y="-1471"/>
                  <a:pt x="56673" y="0"/>
                </a:cubicBezTo>
                <a:cubicBezTo>
                  <a:pt x="258536" y="-48597"/>
                  <a:pt x="491254" y="48462"/>
                  <a:pt x="616112" y="0"/>
                </a:cubicBezTo>
                <a:cubicBezTo>
                  <a:pt x="740970" y="-48462"/>
                  <a:pt x="995761" y="23672"/>
                  <a:pt x="1175550" y="0"/>
                </a:cubicBezTo>
                <a:cubicBezTo>
                  <a:pt x="1206162" y="-1402"/>
                  <a:pt x="1232315" y="24128"/>
                  <a:pt x="1232223" y="56673"/>
                </a:cubicBezTo>
                <a:cubicBezTo>
                  <a:pt x="1252582" y="114051"/>
                  <a:pt x="1217314" y="232474"/>
                  <a:pt x="1232223" y="283357"/>
                </a:cubicBezTo>
                <a:cubicBezTo>
                  <a:pt x="1227045" y="314870"/>
                  <a:pt x="1210368" y="333688"/>
                  <a:pt x="1175550" y="340030"/>
                </a:cubicBezTo>
                <a:cubicBezTo>
                  <a:pt x="1033160" y="391485"/>
                  <a:pt x="867566" y="310866"/>
                  <a:pt x="604923" y="340030"/>
                </a:cubicBezTo>
                <a:cubicBezTo>
                  <a:pt x="342280" y="369194"/>
                  <a:pt x="326861" y="287107"/>
                  <a:pt x="56673" y="340030"/>
                </a:cubicBezTo>
                <a:cubicBezTo>
                  <a:pt x="25229" y="336143"/>
                  <a:pt x="2241" y="315124"/>
                  <a:pt x="0" y="283357"/>
                </a:cubicBezTo>
                <a:cubicBezTo>
                  <a:pt x="-22171" y="173970"/>
                  <a:pt x="16611" y="118255"/>
                  <a:pt x="0" y="56673"/>
                </a:cubicBezTo>
                <a:close/>
              </a:path>
              <a:path w="1232223" h="340030" stroke="0" extrusionOk="0">
                <a:moveTo>
                  <a:pt x="0" y="56673"/>
                </a:moveTo>
                <a:cubicBezTo>
                  <a:pt x="-5883" y="21744"/>
                  <a:pt x="21369" y="1503"/>
                  <a:pt x="56673" y="0"/>
                </a:cubicBezTo>
                <a:cubicBezTo>
                  <a:pt x="205353" y="-8817"/>
                  <a:pt x="399606" y="32686"/>
                  <a:pt x="638489" y="0"/>
                </a:cubicBezTo>
                <a:cubicBezTo>
                  <a:pt x="877372" y="-32686"/>
                  <a:pt x="922670" y="16309"/>
                  <a:pt x="1175550" y="0"/>
                </a:cubicBezTo>
                <a:cubicBezTo>
                  <a:pt x="1201682" y="-2827"/>
                  <a:pt x="1237113" y="27710"/>
                  <a:pt x="1232223" y="56673"/>
                </a:cubicBezTo>
                <a:cubicBezTo>
                  <a:pt x="1238898" y="122502"/>
                  <a:pt x="1228081" y="194308"/>
                  <a:pt x="1232223" y="283357"/>
                </a:cubicBezTo>
                <a:cubicBezTo>
                  <a:pt x="1233183" y="313094"/>
                  <a:pt x="1203194" y="343243"/>
                  <a:pt x="1175550" y="340030"/>
                </a:cubicBezTo>
                <a:cubicBezTo>
                  <a:pt x="990210" y="391263"/>
                  <a:pt x="795540" y="339912"/>
                  <a:pt x="616112" y="340030"/>
                </a:cubicBezTo>
                <a:cubicBezTo>
                  <a:pt x="436684" y="340148"/>
                  <a:pt x="282071" y="322635"/>
                  <a:pt x="56673" y="340030"/>
                </a:cubicBezTo>
                <a:cubicBezTo>
                  <a:pt x="16636" y="339530"/>
                  <a:pt x="2551" y="307662"/>
                  <a:pt x="0" y="283357"/>
                </a:cubicBezTo>
                <a:cubicBezTo>
                  <a:pt x="-5028" y="197847"/>
                  <a:pt x="2881" y="135761"/>
                  <a:pt x="0" y="566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أ</a:t>
            </a:r>
            <a:endParaRPr lang="en-US" sz="1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BF19E1-9190-6A34-3404-74D0B26AA72A}"/>
              </a:ext>
            </a:extLst>
          </p:cNvPr>
          <p:cNvSpPr/>
          <p:nvPr/>
        </p:nvSpPr>
        <p:spPr>
          <a:xfrm>
            <a:off x="401870" y="3776423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الدفتري</a:t>
            </a:r>
            <a:endParaRPr lang="en-US" sz="1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0AD1955-07E9-6FDF-F0A8-F72C7C4E26D0}"/>
              </a:ext>
            </a:extLst>
          </p:cNvPr>
          <p:cNvSpPr/>
          <p:nvPr/>
        </p:nvSpPr>
        <p:spPr>
          <a:xfrm>
            <a:off x="3517838" y="3764936"/>
            <a:ext cx="766213" cy="443504"/>
          </a:xfrm>
          <a:custGeom>
            <a:avLst/>
            <a:gdLst>
              <a:gd name="connsiteX0" fmla="*/ 0 w 766213"/>
              <a:gd name="connsiteY0" fmla="*/ 73919 h 443504"/>
              <a:gd name="connsiteX1" fmla="*/ 73919 w 766213"/>
              <a:gd name="connsiteY1" fmla="*/ 0 h 443504"/>
              <a:gd name="connsiteX2" fmla="*/ 383107 w 766213"/>
              <a:gd name="connsiteY2" fmla="*/ 0 h 443504"/>
              <a:gd name="connsiteX3" fmla="*/ 692294 w 766213"/>
              <a:gd name="connsiteY3" fmla="*/ 0 h 443504"/>
              <a:gd name="connsiteX4" fmla="*/ 766213 w 766213"/>
              <a:gd name="connsiteY4" fmla="*/ 73919 h 443504"/>
              <a:gd name="connsiteX5" fmla="*/ 766213 w 766213"/>
              <a:gd name="connsiteY5" fmla="*/ 369585 h 443504"/>
              <a:gd name="connsiteX6" fmla="*/ 692294 w 766213"/>
              <a:gd name="connsiteY6" fmla="*/ 443504 h 443504"/>
              <a:gd name="connsiteX7" fmla="*/ 376923 w 766213"/>
              <a:gd name="connsiteY7" fmla="*/ 443504 h 443504"/>
              <a:gd name="connsiteX8" fmla="*/ 73919 w 766213"/>
              <a:gd name="connsiteY8" fmla="*/ 443504 h 443504"/>
              <a:gd name="connsiteX9" fmla="*/ 0 w 766213"/>
              <a:gd name="connsiteY9" fmla="*/ 369585 h 443504"/>
              <a:gd name="connsiteX10" fmla="*/ 0 w 766213"/>
              <a:gd name="connsiteY10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443504" fill="none" extrusionOk="0">
                <a:moveTo>
                  <a:pt x="0" y="73919"/>
                </a:moveTo>
                <a:cubicBezTo>
                  <a:pt x="2712" y="36417"/>
                  <a:pt x="37712" y="-4042"/>
                  <a:pt x="73919" y="0"/>
                </a:cubicBezTo>
                <a:cubicBezTo>
                  <a:pt x="186128" y="-17989"/>
                  <a:pt x="295144" y="6384"/>
                  <a:pt x="383107" y="0"/>
                </a:cubicBezTo>
                <a:cubicBezTo>
                  <a:pt x="471070" y="-6384"/>
                  <a:pt x="541015" y="3549"/>
                  <a:pt x="692294" y="0"/>
                </a:cubicBezTo>
                <a:cubicBezTo>
                  <a:pt x="727849" y="-10741"/>
                  <a:pt x="766820" y="24891"/>
                  <a:pt x="766213" y="73919"/>
                </a:cubicBezTo>
                <a:cubicBezTo>
                  <a:pt x="773468" y="207877"/>
                  <a:pt x="748174" y="286600"/>
                  <a:pt x="766213" y="369585"/>
                </a:cubicBezTo>
                <a:cubicBezTo>
                  <a:pt x="762171" y="410575"/>
                  <a:pt x="737347" y="435881"/>
                  <a:pt x="692294" y="443504"/>
                </a:cubicBezTo>
                <a:cubicBezTo>
                  <a:pt x="573477" y="479702"/>
                  <a:pt x="445751" y="414109"/>
                  <a:pt x="376923" y="443504"/>
                </a:cubicBezTo>
                <a:cubicBezTo>
                  <a:pt x="308095" y="472899"/>
                  <a:pt x="185023" y="417904"/>
                  <a:pt x="73919" y="443504"/>
                </a:cubicBezTo>
                <a:cubicBezTo>
                  <a:pt x="32772" y="434795"/>
                  <a:pt x="1801" y="410784"/>
                  <a:pt x="0" y="369585"/>
                </a:cubicBezTo>
                <a:cubicBezTo>
                  <a:pt x="-1798" y="307599"/>
                  <a:pt x="35044" y="202943"/>
                  <a:pt x="0" y="73919"/>
                </a:cubicBezTo>
                <a:close/>
              </a:path>
              <a:path w="766213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159072" y="-10687"/>
                  <a:pt x="312776" y="3393"/>
                  <a:pt x="395474" y="0"/>
                </a:cubicBezTo>
                <a:cubicBezTo>
                  <a:pt x="478173" y="-3393"/>
                  <a:pt x="587430" y="5216"/>
                  <a:pt x="692294" y="0"/>
                </a:cubicBezTo>
                <a:cubicBezTo>
                  <a:pt x="727038" y="-3327"/>
                  <a:pt x="772836" y="36260"/>
                  <a:pt x="766213" y="73919"/>
                </a:cubicBezTo>
                <a:cubicBezTo>
                  <a:pt x="770340" y="145529"/>
                  <a:pt x="758341" y="295740"/>
                  <a:pt x="766213" y="369585"/>
                </a:cubicBezTo>
                <a:cubicBezTo>
                  <a:pt x="769650" y="404815"/>
                  <a:pt x="724485" y="451090"/>
                  <a:pt x="692294" y="443504"/>
                </a:cubicBezTo>
                <a:cubicBezTo>
                  <a:pt x="622380" y="476277"/>
                  <a:pt x="531507" y="430564"/>
                  <a:pt x="383107" y="443504"/>
                </a:cubicBezTo>
                <a:cubicBezTo>
                  <a:pt x="234707" y="456444"/>
                  <a:pt x="170829" y="411535"/>
                  <a:pt x="73919" y="443504"/>
                </a:cubicBezTo>
                <a:cubicBezTo>
                  <a:pt x="22335" y="442889"/>
                  <a:pt x="3398" y="401092"/>
                  <a:pt x="0" y="369585"/>
                </a:cubicBezTo>
                <a:cubicBezTo>
                  <a:pt x="-13618" y="269906"/>
                  <a:pt x="29487" y="143979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1 $</a:t>
            </a:r>
            <a:endParaRPr lang="en-US" sz="14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77D78B8-DAB9-F7CB-B5FD-8E24E50C8FC2}"/>
              </a:ext>
            </a:extLst>
          </p:cNvPr>
          <p:cNvSpPr/>
          <p:nvPr/>
        </p:nvSpPr>
        <p:spPr>
          <a:xfrm>
            <a:off x="325477" y="1603766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بالسوق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9EE0068-E83C-F447-6734-D9FBB50087A6}"/>
              </a:ext>
            </a:extLst>
          </p:cNvPr>
          <p:cNvSpPr/>
          <p:nvPr/>
        </p:nvSpPr>
        <p:spPr>
          <a:xfrm>
            <a:off x="3302064" y="1682743"/>
            <a:ext cx="766213" cy="396790"/>
          </a:xfrm>
          <a:custGeom>
            <a:avLst/>
            <a:gdLst>
              <a:gd name="connsiteX0" fmla="*/ 0 w 766213"/>
              <a:gd name="connsiteY0" fmla="*/ 66133 h 396790"/>
              <a:gd name="connsiteX1" fmla="*/ 66133 w 766213"/>
              <a:gd name="connsiteY1" fmla="*/ 0 h 396790"/>
              <a:gd name="connsiteX2" fmla="*/ 383107 w 766213"/>
              <a:gd name="connsiteY2" fmla="*/ 0 h 396790"/>
              <a:gd name="connsiteX3" fmla="*/ 700080 w 766213"/>
              <a:gd name="connsiteY3" fmla="*/ 0 h 396790"/>
              <a:gd name="connsiteX4" fmla="*/ 766213 w 766213"/>
              <a:gd name="connsiteY4" fmla="*/ 66133 h 396790"/>
              <a:gd name="connsiteX5" fmla="*/ 766213 w 766213"/>
              <a:gd name="connsiteY5" fmla="*/ 330657 h 396790"/>
              <a:gd name="connsiteX6" fmla="*/ 700080 w 766213"/>
              <a:gd name="connsiteY6" fmla="*/ 396790 h 396790"/>
              <a:gd name="connsiteX7" fmla="*/ 376767 w 766213"/>
              <a:gd name="connsiteY7" fmla="*/ 396790 h 396790"/>
              <a:gd name="connsiteX8" fmla="*/ 66133 w 766213"/>
              <a:gd name="connsiteY8" fmla="*/ 396790 h 396790"/>
              <a:gd name="connsiteX9" fmla="*/ 0 w 766213"/>
              <a:gd name="connsiteY9" fmla="*/ 330657 h 396790"/>
              <a:gd name="connsiteX10" fmla="*/ 0 w 766213"/>
              <a:gd name="connsiteY10" fmla="*/ 66133 h 3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396790" fill="none" extrusionOk="0">
                <a:moveTo>
                  <a:pt x="0" y="66133"/>
                </a:moveTo>
                <a:cubicBezTo>
                  <a:pt x="1915" y="31954"/>
                  <a:pt x="35400" y="-5071"/>
                  <a:pt x="66133" y="0"/>
                </a:cubicBezTo>
                <a:cubicBezTo>
                  <a:pt x="130408" y="-14272"/>
                  <a:pt x="232324" y="17925"/>
                  <a:pt x="383107" y="0"/>
                </a:cubicBezTo>
                <a:cubicBezTo>
                  <a:pt x="533890" y="-17925"/>
                  <a:pt x="627277" y="14505"/>
                  <a:pt x="700080" y="0"/>
                </a:cubicBezTo>
                <a:cubicBezTo>
                  <a:pt x="732503" y="-8360"/>
                  <a:pt x="766972" y="19343"/>
                  <a:pt x="766213" y="66133"/>
                </a:cubicBezTo>
                <a:cubicBezTo>
                  <a:pt x="782121" y="183209"/>
                  <a:pt x="758628" y="256255"/>
                  <a:pt x="766213" y="330657"/>
                </a:cubicBezTo>
                <a:cubicBezTo>
                  <a:pt x="761694" y="367367"/>
                  <a:pt x="739397" y="391756"/>
                  <a:pt x="700080" y="396790"/>
                </a:cubicBezTo>
                <a:cubicBezTo>
                  <a:pt x="576907" y="419955"/>
                  <a:pt x="463169" y="370452"/>
                  <a:pt x="376767" y="396790"/>
                </a:cubicBezTo>
                <a:cubicBezTo>
                  <a:pt x="290365" y="423128"/>
                  <a:pt x="133776" y="386663"/>
                  <a:pt x="66133" y="396790"/>
                </a:cubicBezTo>
                <a:cubicBezTo>
                  <a:pt x="29312" y="388787"/>
                  <a:pt x="5329" y="368292"/>
                  <a:pt x="0" y="330657"/>
                </a:cubicBezTo>
                <a:cubicBezTo>
                  <a:pt x="-30276" y="210901"/>
                  <a:pt x="30309" y="132279"/>
                  <a:pt x="0" y="66133"/>
                </a:cubicBezTo>
                <a:close/>
              </a:path>
              <a:path w="766213" h="396790" stroke="0" extrusionOk="0">
                <a:moveTo>
                  <a:pt x="0" y="66133"/>
                </a:moveTo>
                <a:cubicBezTo>
                  <a:pt x="-6850" y="25384"/>
                  <a:pt x="24847" y="1787"/>
                  <a:pt x="66133" y="0"/>
                </a:cubicBezTo>
                <a:cubicBezTo>
                  <a:pt x="204719" y="-31005"/>
                  <a:pt x="318314" y="29560"/>
                  <a:pt x="395785" y="0"/>
                </a:cubicBezTo>
                <a:cubicBezTo>
                  <a:pt x="473256" y="-29560"/>
                  <a:pt x="634428" y="22725"/>
                  <a:pt x="700080" y="0"/>
                </a:cubicBezTo>
                <a:cubicBezTo>
                  <a:pt x="728803" y="-4268"/>
                  <a:pt x="769575" y="31215"/>
                  <a:pt x="766213" y="66133"/>
                </a:cubicBezTo>
                <a:cubicBezTo>
                  <a:pt x="771995" y="167897"/>
                  <a:pt x="763635" y="229588"/>
                  <a:pt x="766213" y="330657"/>
                </a:cubicBezTo>
                <a:cubicBezTo>
                  <a:pt x="770593" y="360053"/>
                  <a:pt x="731268" y="401479"/>
                  <a:pt x="700080" y="396790"/>
                </a:cubicBezTo>
                <a:cubicBezTo>
                  <a:pt x="613275" y="428663"/>
                  <a:pt x="537709" y="376274"/>
                  <a:pt x="383107" y="396790"/>
                </a:cubicBezTo>
                <a:cubicBezTo>
                  <a:pt x="228505" y="417306"/>
                  <a:pt x="189451" y="362956"/>
                  <a:pt x="66133" y="396790"/>
                </a:cubicBezTo>
                <a:cubicBezTo>
                  <a:pt x="28615" y="396733"/>
                  <a:pt x="986" y="364478"/>
                  <a:pt x="0" y="330657"/>
                </a:cubicBezTo>
                <a:cubicBezTo>
                  <a:pt x="-27884" y="256951"/>
                  <a:pt x="7740" y="127251"/>
                  <a:pt x="0" y="6613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8 $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FEB70E-C476-62D1-BCD1-A0151147F0F3}"/>
              </a:ext>
            </a:extLst>
          </p:cNvPr>
          <p:cNvSpPr/>
          <p:nvPr/>
        </p:nvSpPr>
        <p:spPr>
          <a:xfrm>
            <a:off x="8404209" y="1500857"/>
            <a:ext cx="2920110" cy="443504"/>
          </a:xfrm>
          <a:solidFill>
            <a:schemeClr val="tx1"/>
          </a:solidFill>
          <a:ln w="63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308CE9-D701-3CFA-3523-D113100161DB}"/>
              </a:ext>
            </a:extLst>
          </p:cNvPr>
          <p:cNvSpPr/>
          <p:nvPr/>
        </p:nvSpPr>
        <p:spPr>
          <a:xfrm>
            <a:off x="5679390" y="1490335"/>
            <a:ext cx="2223968" cy="443504"/>
          </a:xfrm>
          <a:custGeom>
            <a:avLst/>
            <a:gdLst>
              <a:gd name="connsiteX0" fmla="*/ 0 w 2223968"/>
              <a:gd name="connsiteY0" fmla="*/ 73919 h 443504"/>
              <a:gd name="connsiteX1" fmla="*/ 73919 w 2223968"/>
              <a:gd name="connsiteY1" fmla="*/ 0 h 443504"/>
              <a:gd name="connsiteX2" fmla="*/ 2150049 w 2223968"/>
              <a:gd name="connsiteY2" fmla="*/ 0 h 443504"/>
              <a:gd name="connsiteX3" fmla="*/ 2223968 w 2223968"/>
              <a:gd name="connsiteY3" fmla="*/ 73919 h 443504"/>
              <a:gd name="connsiteX4" fmla="*/ 2223968 w 2223968"/>
              <a:gd name="connsiteY4" fmla="*/ 369585 h 443504"/>
              <a:gd name="connsiteX5" fmla="*/ 2150049 w 2223968"/>
              <a:gd name="connsiteY5" fmla="*/ 443504 h 443504"/>
              <a:gd name="connsiteX6" fmla="*/ 73919 w 2223968"/>
              <a:gd name="connsiteY6" fmla="*/ 443504 h 443504"/>
              <a:gd name="connsiteX7" fmla="*/ 0 w 2223968"/>
              <a:gd name="connsiteY7" fmla="*/ 369585 h 443504"/>
              <a:gd name="connsiteX8" fmla="*/ 0 w 2223968"/>
              <a:gd name="connsiteY8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3968" h="443504" fill="none" extrusionOk="0">
                <a:moveTo>
                  <a:pt x="0" y="73919"/>
                </a:moveTo>
                <a:cubicBezTo>
                  <a:pt x="-1677" y="32824"/>
                  <a:pt x="37160" y="3324"/>
                  <a:pt x="73919" y="0"/>
                </a:cubicBezTo>
                <a:cubicBezTo>
                  <a:pt x="545212" y="130954"/>
                  <a:pt x="1719627" y="43574"/>
                  <a:pt x="2150049" y="0"/>
                </a:cubicBezTo>
                <a:cubicBezTo>
                  <a:pt x="2194763" y="5991"/>
                  <a:pt x="2225507" y="34981"/>
                  <a:pt x="2223968" y="73919"/>
                </a:cubicBezTo>
                <a:cubicBezTo>
                  <a:pt x="2244321" y="160495"/>
                  <a:pt x="2243830" y="238249"/>
                  <a:pt x="2223968" y="369585"/>
                </a:cubicBezTo>
                <a:cubicBezTo>
                  <a:pt x="2218903" y="411241"/>
                  <a:pt x="2187349" y="441072"/>
                  <a:pt x="2150049" y="443504"/>
                </a:cubicBezTo>
                <a:cubicBezTo>
                  <a:pt x="1593109" y="598701"/>
                  <a:pt x="532888" y="606524"/>
                  <a:pt x="73919" y="443504"/>
                </a:cubicBezTo>
                <a:cubicBezTo>
                  <a:pt x="33438" y="438869"/>
                  <a:pt x="-6143" y="413996"/>
                  <a:pt x="0" y="369585"/>
                </a:cubicBezTo>
                <a:cubicBezTo>
                  <a:pt x="-2097" y="276589"/>
                  <a:pt x="-7199" y="127833"/>
                  <a:pt x="0" y="73919"/>
                </a:cubicBezTo>
                <a:close/>
              </a:path>
              <a:path w="2223968" h="443504" stroke="0" extrusionOk="0">
                <a:moveTo>
                  <a:pt x="0" y="73919"/>
                </a:moveTo>
                <a:cubicBezTo>
                  <a:pt x="-6027" y="29378"/>
                  <a:pt x="31549" y="580"/>
                  <a:pt x="73919" y="0"/>
                </a:cubicBezTo>
                <a:cubicBezTo>
                  <a:pt x="570456" y="132882"/>
                  <a:pt x="1409665" y="-84951"/>
                  <a:pt x="2150049" y="0"/>
                </a:cubicBezTo>
                <a:cubicBezTo>
                  <a:pt x="2189658" y="1187"/>
                  <a:pt x="2223852" y="33739"/>
                  <a:pt x="2223968" y="73919"/>
                </a:cubicBezTo>
                <a:cubicBezTo>
                  <a:pt x="2204741" y="138518"/>
                  <a:pt x="2215775" y="295963"/>
                  <a:pt x="2223968" y="369585"/>
                </a:cubicBezTo>
                <a:cubicBezTo>
                  <a:pt x="2230687" y="411206"/>
                  <a:pt x="2194220" y="436615"/>
                  <a:pt x="2150049" y="443504"/>
                </a:cubicBezTo>
                <a:cubicBezTo>
                  <a:pt x="1289452" y="531143"/>
                  <a:pt x="797853" y="370825"/>
                  <a:pt x="73919" y="443504"/>
                </a:cubicBezTo>
                <a:cubicBezTo>
                  <a:pt x="32438" y="437237"/>
                  <a:pt x="-4669" y="416898"/>
                  <a:pt x="0" y="369585"/>
                </a:cubicBezTo>
                <a:cubicBezTo>
                  <a:pt x="22073" y="281177"/>
                  <a:pt x="-14152" y="112728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Johnson &amp; Johnson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D687E2-09E2-3C10-D702-9092379CE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06" y="2117482"/>
            <a:ext cx="3584917" cy="2016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B98A84-DCBB-EE88-454B-9B98C7CED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88" y="1665098"/>
            <a:ext cx="3212190" cy="32121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6B363C-FACF-EB84-C8C7-8530201A40B5}"/>
              </a:ext>
            </a:extLst>
          </p:cNvPr>
          <p:cNvSpPr/>
          <p:nvPr/>
        </p:nvSpPr>
        <p:spPr>
          <a:xfrm>
            <a:off x="8704793" y="1419047"/>
            <a:ext cx="2374311" cy="443504"/>
          </a:xfrm>
          <a:custGeom>
            <a:avLst/>
            <a:gdLst>
              <a:gd name="connsiteX0" fmla="*/ 0 w 2374311"/>
              <a:gd name="connsiteY0" fmla="*/ 73919 h 443504"/>
              <a:gd name="connsiteX1" fmla="*/ 73919 w 2374311"/>
              <a:gd name="connsiteY1" fmla="*/ 0 h 443504"/>
              <a:gd name="connsiteX2" fmla="*/ 652802 w 2374311"/>
              <a:gd name="connsiteY2" fmla="*/ 0 h 443504"/>
              <a:gd name="connsiteX3" fmla="*/ 1164891 w 2374311"/>
              <a:gd name="connsiteY3" fmla="*/ 0 h 443504"/>
              <a:gd name="connsiteX4" fmla="*/ 1766038 w 2374311"/>
              <a:gd name="connsiteY4" fmla="*/ 0 h 443504"/>
              <a:gd name="connsiteX5" fmla="*/ 2300392 w 2374311"/>
              <a:gd name="connsiteY5" fmla="*/ 0 h 443504"/>
              <a:gd name="connsiteX6" fmla="*/ 2374311 w 2374311"/>
              <a:gd name="connsiteY6" fmla="*/ 73919 h 443504"/>
              <a:gd name="connsiteX7" fmla="*/ 2374311 w 2374311"/>
              <a:gd name="connsiteY7" fmla="*/ 369585 h 443504"/>
              <a:gd name="connsiteX8" fmla="*/ 2300392 w 2374311"/>
              <a:gd name="connsiteY8" fmla="*/ 443504 h 443504"/>
              <a:gd name="connsiteX9" fmla="*/ 1699244 w 2374311"/>
              <a:gd name="connsiteY9" fmla="*/ 443504 h 443504"/>
              <a:gd name="connsiteX10" fmla="*/ 1120361 w 2374311"/>
              <a:gd name="connsiteY10" fmla="*/ 443504 h 443504"/>
              <a:gd name="connsiteX11" fmla="*/ 608273 w 2374311"/>
              <a:gd name="connsiteY11" fmla="*/ 443504 h 443504"/>
              <a:gd name="connsiteX12" fmla="*/ 73919 w 2374311"/>
              <a:gd name="connsiteY12" fmla="*/ 443504 h 443504"/>
              <a:gd name="connsiteX13" fmla="*/ 0 w 2374311"/>
              <a:gd name="connsiteY13" fmla="*/ 369585 h 443504"/>
              <a:gd name="connsiteX14" fmla="*/ 0 w 2374311"/>
              <a:gd name="connsiteY14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74311" h="443504" fill="none" extrusionOk="0">
                <a:moveTo>
                  <a:pt x="0" y="73919"/>
                </a:moveTo>
                <a:cubicBezTo>
                  <a:pt x="-5269" y="22354"/>
                  <a:pt x="33702" y="-8204"/>
                  <a:pt x="73919" y="0"/>
                </a:cubicBezTo>
                <a:cubicBezTo>
                  <a:pt x="241418" y="-28632"/>
                  <a:pt x="442729" y="49795"/>
                  <a:pt x="652802" y="0"/>
                </a:cubicBezTo>
                <a:cubicBezTo>
                  <a:pt x="862875" y="-49795"/>
                  <a:pt x="976173" y="46196"/>
                  <a:pt x="1164891" y="0"/>
                </a:cubicBezTo>
                <a:cubicBezTo>
                  <a:pt x="1353609" y="-46196"/>
                  <a:pt x="1536636" y="61846"/>
                  <a:pt x="1766038" y="0"/>
                </a:cubicBezTo>
                <a:cubicBezTo>
                  <a:pt x="1995440" y="-61846"/>
                  <a:pt x="2120810" y="26434"/>
                  <a:pt x="2300392" y="0"/>
                </a:cubicBezTo>
                <a:cubicBezTo>
                  <a:pt x="2345887" y="9249"/>
                  <a:pt x="2370001" y="35368"/>
                  <a:pt x="2374311" y="73919"/>
                </a:cubicBezTo>
                <a:cubicBezTo>
                  <a:pt x="2407707" y="197651"/>
                  <a:pt x="2349659" y="243121"/>
                  <a:pt x="2374311" y="369585"/>
                </a:cubicBezTo>
                <a:cubicBezTo>
                  <a:pt x="2375401" y="407057"/>
                  <a:pt x="2349224" y="452162"/>
                  <a:pt x="2300392" y="443504"/>
                </a:cubicBezTo>
                <a:cubicBezTo>
                  <a:pt x="2176721" y="479852"/>
                  <a:pt x="1900103" y="410545"/>
                  <a:pt x="1699244" y="443504"/>
                </a:cubicBezTo>
                <a:cubicBezTo>
                  <a:pt x="1498385" y="476463"/>
                  <a:pt x="1315145" y="422113"/>
                  <a:pt x="1120361" y="443504"/>
                </a:cubicBezTo>
                <a:cubicBezTo>
                  <a:pt x="925577" y="464895"/>
                  <a:pt x="762002" y="402154"/>
                  <a:pt x="608273" y="443504"/>
                </a:cubicBezTo>
                <a:cubicBezTo>
                  <a:pt x="454544" y="484854"/>
                  <a:pt x="229703" y="426876"/>
                  <a:pt x="73919" y="443504"/>
                </a:cubicBezTo>
                <a:cubicBezTo>
                  <a:pt x="24873" y="451827"/>
                  <a:pt x="-4840" y="420767"/>
                  <a:pt x="0" y="369585"/>
                </a:cubicBezTo>
                <a:cubicBezTo>
                  <a:pt x="-6449" y="284116"/>
                  <a:pt x="26610" y="198704"/>
                  <a:pt x="0" y="73919"/>
                </a:cubicBezTo>
                <a:close/>
              </a:path>
              <a:path w="2374311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271593" y="-33144"/>
                  <a:pt x="534112" y="38733"/>
                  <a:pt x="675067" y="0"/>
                </a:cubicBezTo>
                <a:cubicBezTo>
                  <a:pt x="816022" y="-38733"/>
                  <a:pt x="1083443" y="12000"/>
                  <a:pt x="1209420" y="0"/>
                </a:cubicBezTo>
                <a:cubicBezTo>
                  <a:pt x="1335397" y="-12000"/>
                  <a:pt x="1554966" y="33568"/>
                  <a:pt x="1721509" y="0"/>
                </a:cubicBezTo>
                <a:cubicBezTo>
                  <a:pt x="1888052" y="-33568"/>
                  <a:pt x="2086310" y="30822"/>
                  <a:pt x="2300392" y="0"/>
                </a:cubicBezTo>
                <a:cubicBezTo>
                  <a:pt x="2343944" y="-5614"/>
                  <a:pt x="2362600" y="31302"/>
                  <a:pt x="2374311" y="73919"/>
                </a:cubicBezTo>
                <a:cubicBezTo>
                  <a:pt x="2383111" y="219091"/>
                  <a:pt x="2368895" y="245647"/>
                  <a:pt x="2374311" y="369585"/>
                </a:cubicBezTo>
                <a:cubicBezTo>
                  <a:pt x="2369905" y="417698"/>
                  <a:pt x="2339211" y="441178"/>
                  <a:pt x="2300392" y="443504"/>
                </a:cubicBezTo>
                <a:cubicBezTo>
                  <a:pt x="2113270" y="468322"/>
                  <a:pt x="2011110" y="421711"/>
                  <a:pt x="1788303" y="443504"/>
                </a:cubicBezTo>
                <a:cubicBezTo>
                  <a:pt x="1565496" y="465297"/>
                  <a:pt x="1408140" y="431249"/>
                  <a:pt x="1231685" y="443504"/>
                </a:cubicBezTo>
                <a:cubicBezTo>
                  <a:pt x="1055230" y="455759"/>
                  <a:pt x="962994" y="407683"/>
                  <a:pt x="697331" y="443504"/>
                </a:cubicBezTo>
                <a:cubicBezTo>
                  <a:pt x="431668" y="479325"/>
                  <a:pt x="206332" y="417089"/>
                  <a:pt x="73919" y="443504"/>
                </a:cubicBezTo>
                <a:cubicBezTo>
                  <a:pt x="38106" y="437283"/>
                  <a:pt x="-3102" y="409210"/>
                  <a:pt x="0" y="369585"/>
                </a:cubicBezTo>
                <a:cubicBezTo>
                  <a:pt x="-81" y="261386"/>
                  <a:pt x="33705" y="1653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5. الإدارة الفعالة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97E1E7-8D56-5844-3073-FDF1B95BC74B}"/>
              </a:ext>
            </a:extLst>
          </p:cNvPr>
          <p:cNvSpPr/>
          <p:nvPr/>
        </p:nvSpPr>
        <p:spPr>
          <a:xfrm>
            <a:off x="5684774" y="4243248"/>
            <a:ext cx="5596682" cy="709580"/>
          </a:xfrm>
          <a:custGeom>
            <a:avLst/>
            <a:gdLst>
              <a:gd name="connsiteX0" fmla="*/ 0 w 5596682"/>
              <a:gd name="connsiteY0" fmla="*/ 118266 h 709580"/>
              <a:gd name="connsiteX1" fmla="*/ 118266 w 5596682"/>
              <a:gd name="connsiteY1" fmla="*/ 0 h 709580"/>
              <a:gd name="connsiteX2" fmla="*/ 788285 w 5596682"/>
              <a:gd name="connsiteY2" fmla="*/ 0 h 709580"/>
              <a:gd name="connsiteX3" fmla="*/ 1351101 w 5596682"/>
              <a:gd name="connsiteY3" fmla="*/ 0 h 709580"/>
              <a:gd name="connsiteX4" fmla="*/ 2074721 w 5596682"/>
              <a:gd name="connsiteY4" fmla="*/ 0 h 709580"/>
              <a:gd name="connsiteX5" fmla="*/ 2637537 w 5596682"/>
              <a:gd name="connsiteY5" fmla="*/ 0 h 709580"/>
              <a:gd name="connsiteX6" fmla="*/ 3361157 w 5596682"/>
              <a:gd name="connsiteY6" fmla="*/ 0 h 709580"/>
              <a:gd name="connsiteX7" fmla="*/ 3870371 w 5596682"/>
              <a:gd name="connsiteY7" fmla="*/ 0 h 709580"/>
              <a:gd name="connsiteX8" fmla="*/ 4593991 w 5596682"/>
              <a:gd name="connsiteY8" fmla="*/ 0 h 709580"/>
              <a:gd name="connsiteX9" fmla="*/ 5478416 w 5596682"/>
              <a:gd name="connsiteY9" fmla="*/ 0 h 709580"/>
              <a:gd name="connsiteX10" fmla="*/ 5596682 w 5596682"/>
              <a:gd name="connsiteY10" fmla="*/ 118266 h 709580"/>
              <a:gd name="connsiteX11" fmla="*/ 5596682 w 5596682"/>
              <a:gd name="connsiteY11" fmla="*/ 591314 h 709580"/>
              <a:gd name="connsiteX12" fmla="*/ 5478416 w 5596682"/>
              <a:gd name="connsiteY12" fmla="*/ 709580 h 709580"/>
              <a:gd name="connsiteX13" fmla="*/ 4915600 w 5596682"/>
              <a:gd name="connsiteY13" fmla="*/ 709580 h 709580"/>
              <a:gd name="connsiteX14" fmla="*/ 4299183 w 5596682"/>
              <a:gd name="connsiteY14" fmla="*/ 709580 h 709580"/>
              <a:gd name="connsiteX15" fmla="*/ 3629164 w 5596682"/>
              <a:gd name="connsiteY15" fmla="*/ 709580 h 709580"/>
              <a:gd name="connsiteX16" fmla="*/ 3066349 w 5596682"/>
              <a:gd name="connsiteY16" fmla="*/ 709580 h 709580"/>
              <a:gd name="connsiteX17" fmla="*/ 2289127 w 5596682"/>
              <a:gd name="connsiteY17" fmla="*/ 709580 h 709580"/>
              <a:gd name="connsiteX18" fmla="*/ 1619108 w 5596682"/>
              <a:gd name="connsiteY18" fmla="*/ 709580 h 709580"/>
              <a:gd name="connsiteX19" fmla="*/ 841886 w 5596682"/>
              <a:gd name="connsiteY19" fmla="*/ 709580 h 709580"/>
              <a:gd name="connsiteX20" fmla="*/ 118266 w 5596682"/>
              <a:gd name="connsiteY20" fmla="*/ 709580 h 709580"/>
              <a:gd name="connsiteX21" fmla="*/ 0 w 5596682"/>
              <a:gd name="connsiteY21" fmla="*/ 591314 h 709580"/>
              <a:gd name="connsiteX22" fmla="*/ 0 w 5596682"/>
              <a:gd name="connsiteY22" fmla="*/ 118266 h 70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6682" h="709580" fill="none" extrusionOk="0">
                <a:moveTo>
                  <a:pt x="0" y="118266"/>
                </a:moveTo>
                <a:cubicBezTo>
                  <a:pt x="-2119" y="52829"/>
                  <a:pt x="65212" y="10558"/>
                  <a:pt x="118266" y="0"/>
                </a:cubicBezTo>
                <a:cubicBezTo>
                  <a:pt x="318265" y="-19082"/>
                  <a:pt x="506222" y="10273"/>
                  <a:pt x="788285" y="0"/>
                </a:cubicBezTo>
                <a:cubicBezTo>
                  <a:pt x="1070348" y="-10273"/>
                  <a:pt x="1162629" y="14883"/>
                  <a:pt x="1351101" y="0"/>
                </a:cubicBezTo>
                <a:cubicBezTo>
                  <a:pt x="1539573" y="-14883"/>
                  <a:pt x="1797079" y="-14900"/>
                  <a:pt x="2074721" y="0"/>
                </a:cubicBezTo>
                <a:cubicBezTo>
                  <a:pt x="2352363" y="14900"/>
                  <a:pt x="2518226" y="-2042"/>
                  <a:pt x="2637537" y="0"/>
                </a:cubicBezTo>
                <a:cubicBezTo>
                  <a:pt x="2756848" y="2042"/>
                  <a:pt x="3207611" y="13387"/>
                  <a:pt x="3361157" y="0"/>
                </a:cubicBezTo>
                <a:cubicBezTo>
                  <a:pt x="3514703" y="-13387"/>
                  <a:pt x="3660590" y="15562"/>
                  <a:pt x="3870371" y="0"/>
                </a:cubicBezTo>
                <a:cubicBezTo>
                  <a:pt x="4080152" y="-15562"/>
                  <a:pt x="4283663" y="-14126"/>
                  <a:pt x="4593991" y="0"/>
                </a:cubicBezTo>
                <a:cubicBezTo>
                  <a:pt x="4904319" y="14126"/>
                  <a:pt x="5217668" y="33352"/>
                  <a:pt x="5478416" y="0"/>
                </a:cubicBezTo>
                <a:cubicBezTo>
                  <a:pt x="5536295" y="4170"/>
                  <a:pt x="5598850" y="58823"/>
                  <a:pt x="5596682" y="118266"/>
                </a:cubicBezTo>
                <a:cubicBezTo>
                  <a:pt x="5579059" y="354536"/>
                  <a:pt x="5618419" y="415660"/>
                  <a:pt x="5596682" y="591314"/>
                </a:cubicBezTo>
                <a:cubicBezTo>
                  <a:pt x="5604715" y="654505"/>
                  <a:pt x="5543483" y="711310"/>
                  <a:pt x="5478416" y="709580"/>
                </a:cubicBezTo>
                <a:cubicBezTo>
                  <a:pt x="5348806" y="708516"/>
                  <a:pt x="5165997" y="718692"/>
                  <a:pt x="4915600" y="709580"/>
                </a:cubicBezTo>
                <a:cubicBezTo>
                  <a:pt x="4665203" y="700468"/>
                  <a:pt x="4522849" y="714083"/>
                  <a:pt x="4299183" y="709580"/>
                </a:cubicBezTo>
                <a:cubicBezTo>
                  <a:pt x="4075517" y="705077"/>
                  <a:pt x="3861926" y="742320"/>
                  <a:pt x="3629164" y="709580"/>
                </a:cubicBezTo>
                <a:cubicBezTo>
                  <a:pt x="3396402" y="676840"/>
                  <a:pt x="3294865" y="704485"/>
                  <a:pt x="3066349" y="709580"/>
                </a:cubicBezTo>
                <a:cubicBezTo>
                  <a:pt x="2837833" y="714675"/>
                  <a:pt x="2496193" y="729974"/>
                  <a:pt x="2289127" y="709580"/>
                </a:cubicBezTo>
                <a:cubicBezTo>
                  <a:pt x="2082061" y="689186"/>
                  <a:pt x="1908958" y="712908"/>
                  <a:pt x="1619108" y="709580"/>
                </a:cubicBezTo>
                <a:cubicBezTo>
                  <a:pt x="1329258" y="706252"/>
                  <a:pt x="1009803" y="682443"/>
                  <a:pt x="841886" y="709580"/>
                </a:cubicBezTo>
                <a:cubicBezTo>
                  <a:pt x="673969" y="736717"/>
                  <a:pt x="297401" y="725592"/>
                  <a:pt x="118266" y="709580"/>
                </a:cubicBezTo>
                <a:cubicBezTo>
                  <a:pt x="49009" y="724010"/>
                  <a:pt x="4041" y="649826"/>
                  <a:pt x="0" y="591314"/>
                </a:cubicBezTo>
                <a:cubicBezTo>
                  <a:pt x="-2766" y="361595"/>
                  <a:pt x="5051" y="291388"/>
                  <a:pt x="0" y="118266"/>
                </a:cubicBezTo>
                <a:close/>
              </a:path>
              <a:path w="5596682" h="709580" stroke="0" extrusionOk="0">
                <a:moveTo>
                  <a:pt x="0" y="118266"/>
                </a:moveTo>
                <a:cubicBezTo>
                  <a:pt x="-3719" y="50655"/>
                  <a:pt x="43210" y="3655"/>
                  <a:pt x="118266" y="0"/>
                </a:cubicBezTo>
                <a:cubicBezTo>
                  <a:pt x="438590" y="-8681"/>
                  <a:pt x="604127" y="-14785"/>
                  <a:pt x="895488" y="0"/>
                </a:cubicBezTo>
                <a:cubicBezTo>
                  <a:pt x="1186849" y="14785"/>
                  <a:pt x="1290774" y="-18877"/>
                  <a:pt x="1511905" y="0"/>
                </a:cubicBezTo>
                <a:cubicBezTo>
                  <a:pt x="1733036" y="18877"/>
                  <a:pt x="1845841" y="-14304"/>
                  <a:pt x="2074721" y="0"/>
                </a:cubicBezTo>
                <a:cubicBezTo>
                  <a:pt x="2303601" y="14304"/>
                  <a:pt x="2455428" y="10538"/>
                  <a:pt x="2798341" y="0"/>
                </a:cubicBezTo>
                <a:cubicBezTo>
                  <a:pt x="3141254" y="-10538"/>
                  <a:pt x="3281578" y="-2421"/>
                  <a:pt x="3414758" y="0"/>
                </a:cubicBezTo>
                <a:cubicBezTo>
                  <a:pt x="3547938" y="2421"/>
                  <a:pt x="3938268" y="29329"/>
                  <a:pt x="4191980" y="0"/>
                </a:cubicBezTo>
                <a:cubicBezTo>
                  <a:pt x="4445692" y="-29329"/>
                  <a:pt x="4605543" y="23002"/>
                  <a:pt x="4754796" y="0"/>
                </a:cubicBezTo>
                <a:cubicBezTo>
                  <a:pt x="4904049" y="-23002"/>
                  <a:pt x="5240915" y="31132"/>
                  <a:pt x="5478416" y="0"/>
                </a:cubicBezTo>
                <a:cubicBezTo>
                  <a:pt x="5554284" y="2537"/>
                  <a:pt x="5590337" y="51923"/>
                  <a:pt x="5596682" y="118266"/>
                </a:cubicBezTo>
                <a:cubicBezTo>
                  <a:pt x="5581071" y="252708"/>
                  <a:pt x="5613727" y="489691"/>
                  <a:pt x="5596682" y="591314"/>
                </a:cubicBezTo>
                <a:cubicBezTo>
                  <a:pt x="5600364" y="652992"/>
                  <a:pt x="5553499" y="703283"/>
                  <a:pt x="5478416" y="709580"/>
                </a:cubicBezTo>
                <a:cubicBezTo>
                  <a:pt x="5198257" y="704043"/>
                  <a:pt x="4995937" y="726401"/>
                  <a:pt x="4808397" y="709580"/>
                </a:cubicBezTo>
                <a:cubicBezTo>
                  <a:pt x="4620857" y="692759"/>
                  <a:pt x="4385330" y="681644"/>
                  <a:pt x="4245582" y="709580"/>
                </a:cubicBezTo>
                <a:cubicBezTo>
                  <a:pt x="4105835" y="737516"/>
                  <a:pt x="3865907" y="709731"/>
                  <a:pt x="3575563" y="709580"/>
                </a:cubicBezTo>
                <a:cubicBezTo>
                  <a:pt x="3285219" y="709429"/>
                  <a:pt x="3149520" y="729687"/>
                  <a:pt x="2798341" y="709580"/>
                </a:cubicBezTo>
                <a:cubicBezTo>
                  <a:pt x="2447162" y="689473"/>
                  <a:pt x="2268843" y="689468"/>
                  <a:pt x="2128322" y="709580"/>
                </a:cubicBezTo>
                <a:cubicBezTo>
                  <a:pt x="1987801" y="729692"/>
                  <a:pt x="1735520" y="728032"/>
                  <a:pt x="1619108" y="709580"/>
                </a:cubicBezTo>
                <a:cubicBezTo>
                  <a:pt x="1502696" y="691128"/>
                  <a:pt x="1323147" y="721335"/>
                  <a:pt x="1056292" y="709580"/>
                </a:cubicBezTo>
                <a:cubicBezTo>
                  <a:pt x="789437" y="697825"/>
                  <a:pt x="520455" y="749714"/>
                  <a:pt x="118266" y="709580"/>
                </a:cubicBezTo>
                <a:cubicBezTo>
                  <a:pt x="68250" y="706342"/>
                  <a:pt x="1634" y="672146"/>
                  <a:pt x="0" y="591314"/>
                </a:cubicBezTo>
                <a:cubicBezTo>
                  <a:pt x="-2309" y="368869"/>
                  <a:pt x="-19721" y="297591"/>
                  <a:pt x="0" y="11826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تعتبر مثالًا على شركة </a:t>
            </a:r>
            <a:r>
              <a:rPr lang="ar-EG" sz="14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ذات إدارة قوية وموثوقة </a:t>
            </a:r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مما يجعل سعر سهمها أعلى من قيمتها الدفترية.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9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58263" y="85104"/>
            <a:ext cx="2542601" cy="399590"/>
          </a:xfrm>
          <a:custGeom>
            <a:avLst/>
            <a:gdLst>
              <a:gd name="connsiteX0" fmla="*/ 0 w 2542601"/>
              <a:gd name="connsiteY0" fmla="*/ 66600 h 399590"/>
              <a:gd name="connsiteX1" fmla="*/ 66600 w 2542601"/>
              <a:gd name="connsiteY1" fmla="*/ 0 h 399590"/>
              <a:gd name="connsiteX2" fmla="*/ 668950 w 2542601"/>
              <a:gd name="connsiteY2" fmla="*/ 0 h 399590"/>
              <a:gd name="connsiteX3" fmla="*/ 1319489 w 2542601"/>
              <a:gd name="connsiteY3" fmla="*/ 0 h 399590"/>
              <a:gd name="connsiteX4" fmla="*/ 2476001 w 2542601"/>
              <a:gd name="connsiteY4" fmla="*/ 0 h 399590"/>
              <a:gd name="connsiteX5" fmla="*/ 2542601 w 2542601"/>
              <a:gd name="connsiteY5" fmla="*/ 66600 h 399590"/>
              <a:gd name="connsiteX6" fmla="*/ 2542601 w 2542601"/>
              <a:gd name="connsiteY6" fmla="*/ 332990 h 399590"/>
              <a:gd name="connsiteX7" fmla="*/ 2476001 w 2542601"/>
              <a:gd name="connsiteY7" fmla="*/ 399590 h 399590"/>
              <a:gd name="connsiteX8" fmla="*/ 1849557 w 2542601"/>
              <a:gd name="connsiteY8" fmla="*/ 399590 h 399590"/>
              <a:gd name="connsiteX9" fmla="*/ 1223112 w 2542601"/>
              <a:gd name="connsiteY9" fmla="*/ 399590 h 399590"/>
              <a:gd name="connsiteX10" fmla="*/ 693044 w 2542601"/>
              <a:gd name="connsiteY10" fmla="*/ 399590 h 399590"/>
              <a:gd name="connsiteX11" fmla="*/ 66600 w 2542601"/>
              <a:gd name="connsiteY11" fmla="*/ 399590 h 399590"/>
              <a:gd name="connsiteX12" fmla="*/ 0 w 2542601"/>
              <a:gd name="connsiteY12" fmla="*/ 332990 h 399590"/>
              <a:gd name="connsiteX13" fmla="*/ 0 w 2542601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2601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0859" y="7376"/>
                  <a:pt x="538726" y="29006"/>
                  <a:pt x="668950" y="0"/>
                </a:cubicBezTo>
                <a:cubicBezTo>
                  <a:pt x="799174" y="-29006"/>
                  <a:pt x="1028478" y="-24167"/>
                  <a:pt x="1319489" y="0"/>
                </a:cubicBezTo>
                <a:cubicBezTo>
                  <a:pt x="1610500" y="24167"/>
                  <a:pt x="2124174" y="-6961"/>
                  <a:pt x="2476001" y="0"/>
                </a:cubicBezTo>
                <a:cubicBezTo>
                  <a:pt x="2510239" y="3418"/>
                  <a:pt x="2542355" y="25716"/>
                  <a:pt x="2542601" y="66600"/>
                </a:cubicBezTo>
                <a:cubicBezTo>
                  <a:pt x="2543219" y="163177"/>
                  <a:pt x="2548552" y="233743"/>
                  <a:pt x="2542601" y="332990"/>
                </a:cubicBezTo>
                <a:cubicBezTo>
                  <a:pt x="2536444" y="368193"/>
                  <a:pt x="2511965" y="398983"/>
                  <a:pt x="2476001" y="399590"/>
                </a:cubicBezTo>
                <a:cubicBezTo>
                  <a:pt x="2309189" y="374741"/>
                  <a:pt x="2070480" y="398961"/>
                  <a:pt x="1849557" y="399590"/>
                </a:cubicBezTo>
                <a:cubicBezTo>
                  <a:pt x="1628634" y="400219"/>
                  <a:pt x="1386208" y="388406"/>
                  <a:pt x="1223112" y="399590"/>
                </a:cubicBezTo>
                <a:cubicBezTo>
                  <a:pt x="1060016" y="410774"/>
                  <a:pt x="820271" y="394088"/>
                  <a:pt x="693044" y="399590"/>
                </a:cubicBezTo>
                <a:cubicBezTo>
                  <a:pt x="565817" y="405092"/>
                  <a:pt x="299190" y="38663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القيمة السوقية - والدفترية</a:t>
            </a:r>
            <a:endParaRPr lang="en-US" sz="14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37C432-8D7B-E125-9322-F7C953A667A4}"/>
              </a:ext>
            </a:extLst>
          </p:cNvPr>
          <p:cNvSpPr/>
          <p:nvPr/>
        </p:nvSpPr>
        <p:spPr>
          <a:xfrm>
            <a:off x="2665085" y="211368"/>
            <a:ext cx="5739124" cy="670867"/>
          </a:xfrm>
          <a:custGeom>
            <a:avLst/>
            <a:gdLst>
              <a:gd name="connsiteX0" fmla="*/ 0 w 5739124"/>
              <a:gd name="connsiteY0" fmla="*/ 111813 h 670867"/>
              <a:gd name="connsiteX1" fmla="*/ 111813 w 5739124"/>
              <a:gd name="connsiteY1" fmla="*/ 0 h 670867"/>
              <a:gd name="connsiteX2" fmla="*/ 608208 w 5739124"/>
              <a:gd name="connsiteY2" fmla="*/ 0 h 670867"/>
              <a:gd name="connsiteX3" fmla="*/ 994293 w 5739124"/>
              <a:gd name="connsiteY3" fmla="*/ 0 h 670867"/>
              <a:gd name="connsiteX4" fmla="*/ 1600997 w 5739124"/>
              <a:gd name="connsiteY4" fmla="*/ 0 h 670867"/>
              <a:gd name="connsiteX5" fmla="*/ 2042237 w 5739124"/>
              <a:gd name="connsiteY5" fmla="*/ 0 h 670867"/>
              <a:gd name="connsiteX6" fmla="*/ 2428322 w 5739124"/>
              <a:gd name="connsiteY6" fmla="*/ 0 h 670867"/>
              <a:gd name="connsiteX7" fmla="*/ 2869562 w 5739124"/>
              <a:gd name="connsiteY7" fmla="*/ 0 h 670867"/>
              <a:gd name="connsiteX8" fmla="*/ 3476267 w 5739124"/>
              <a:gd name="connsiteY8" fmla="*/ 0 h 670867"/>
              <a:gd name="connsiteX9" fmla="*/ 3917507 w 5739124"/>
              <a:gd name="connsiteY9" fmla="*/ 0 h 670867"/>
              <a:gd name="connsiteX10" fmla="*/ 4303591 w 5739124"/>
              <a:gd name="connsiteY10" fmla="*/ 0 h 670867"/>
              <a:gd name="connsiteX11" fmla="*/ 4744831 w 5739124"/>
              <a:gd name="connsiteY11" fmla="*/ 0 h 670867"/>
              <a:gd name="connsiteX12" fmla="*/ 5627311 w 5739124"/>
              <a:gd name="connsiteY12" fmla="*/ 0 h 670867"/>
              <a:gd name="connsiteX13" fmla="*/ 5739124 w 5739124"/>
              <a:gd name="connsiteY13" fmla="*/ 111813 h 670867"/>
              <a:gd name="connsiteX14" fmla="*/ 5739124 w 5739124"/>
              <a:gd name="connsiteY14" fmla="*/ 559054 h 670867"/>
              <a:gd name="connsiteX15" fmla="*/ 5627311 w 5739124"/>
              <a:gd name="connsiteY15" fmla="*/ 670867 h 670867"/>
              <a:gd name="connsiteX16" fmla="*/ 5241226 w 5739124"/>
              <a:gd name="connsiteY16" fmla="*/ 670867 h 670867"/>
              <a:gd name="connsiteX17" fmla="*/ 4744831 w 5739124"/>
              <a:gd name="connsiteY17" fmla="*/ 670867 h 670867"/>
              <a:gd name="connsiteX18" fmla="*/ 4138127 w 5739124"/>
              <a:gd name="connsiteY18" fmla="*/ 670867 h 670867"/>
              <a:gd name="connsiteX19" fmla="*/ 3696887 w 5739124"/>
              <a:gd name="connsiteY19" fmla="*/ 670867 h 670867"/>
              <a:gd name="connsiteX20" fmla="*/ 3145337 w 5739124"/>
              <a:gd name="connsiteY20" fmla="*/ 670867 h 670867"/>
              <a:gd name="connsiteX21" fmla="*/ 2759252 w 5739124"/>
              <a:gd name="connsiteY21" fmla="*/ 670867 h 670867"/>
              <a:gd name="connsiteX22" fmla="*/ 2097392 w 5739124"/>
              <a:gd name="connsiteY22" fmla="*/ 670867 h 670867"/>
              <a:gd name="connsiteX23" fmla="*/ 1545842 w 5739124"/>
              <a:gd name="connsiteY23" fmla="*/ 670867 h 670867"/>
              <a:gd name="connsiteX24" fmla="*/ 883983 w 5739124"/>
              <a:gd name="connsiteY24" fmla="*/ 670867 h 670867"/>
              <a:gd name="connsiteX25" fmla="*/ 111813 w 5739124"/>
              <a:gd name="connsiteY25" fmla="*/ 670867 h 670867"/>
              <a:gd name="connsiteX26" fmla="*/ 0 w 5739124"/>
              <a:gd name="connsiteY26" fmla="*/ 559054 h 670867"/>
              <a:gd name="connsiteX27" fmla="*/ 0 w 5739124"/>
              <a:gd name="connsiteY27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39124" h="670867" fill="none" extrusionOk="0">
                <a:moveTo>
                  <a:pt x="0" y="111813"/>
                </a:moveTo>
                <a:cubicBezTo>
                  <a:pt x="-485" y="39998"/>
                  <a:pt x="55791" y="3610"/>
                  <a:pt x="111813" y="0"/>
                </a:cubicBezTo>
                <a:cubicBezTo>
                  <a:pt x="277854" y="-28587"/>
                  <a:pt x="502394" y="17307"/>
                  <a:pt x="608208" y="0"/>
                </a:cubicBezTo>
                <a:cubicBezTo>
                  <a:pt x="714022" y="-17307"/>
                  <a:pt x="889953" y="35168"/>
                  <a:pt x="994293" y="0"/>
                </a:cubicBezTo>
                <a:cubicBezTo>
                  <a:pt x="1098633" y="-35168"/>
                  <a:pt x="1326699" y="39882"/>
                  <a:pt x="1600997" y="0"/>
                </a:cubicBezTo>
                <a:cubicBezTo>
                  <a:pt x="1875295" y="-39882"/>
                  <a:pt x="1855425" y="5796"/>
                  <a:pt x="2042237" y="0"/>
                </a:cubicBezTo>
                <a:cubicBezTo>
                  <a:pt x="2229049" y="-5796"/>
                  <a:pt x="2341567" y="45742"/>
                  <a:pt x="2428322" y="0"/>
                </a:cubicBezTo>
                <a:cubicBezTo>
                  <a:pt x="2515077" y="-45742"/>
                  <a:pt x="2766397" y="18032"/>
                  <a:pt x="2869562" y="0"/>
                </a:cubicBezTo>
                <a:cubicBezTo>
                  <a:pt x="2972727" y="-18032"/>
                  <a:pt x="3265266" y="16128"/>
                  <a:pt x="3476267" y="0"/>
                </a:cubicBezTo>
                <a:cubicBezTo>
                  <a:pt x="3687269" y="-16128"/>
                  <a:pt x="3715359" y="2419"/>
                  <a:pt x="3917507" y="0"/>
                </a:cubicBezTo>
                <a:cubicBezTo>
                  <a:pt x="4119655" y="-2419"/>
                  <a:pt x="4185966" y="11110"/>
                  <a:pt x="4303591" y="0"/>
                </a:cubicBezTo>
                <a:cubicBezTo>
                  <a:pt x="4421216" y="-11110"/>
                  <a:pt x="4592103" y="38581"/>
                  <a:pt x="4744831" y="0"/>
                </a:cubicBezTo>
                <a:cubicBezTo>
                  <a:pt x="4897559" y="-38581"/>
                  <a:pt x="5251597" y="25056"/>
                  <a:pt x="5627311" y="0"/>
                </a:cubicBezTo>
                <a:cubicBezTo>
                  <a:pt x="5680152" y="1068"/>
                  <a:pt x="5743993" y="55174"/>
                  <a:pt x="5739124" y="111813"/>
                </a:cubicBezTo>
                <a:cubicBezTo>
                  <a:pt x="5755639" y="202246"/>
                  <a:pt x="5734650" y="453092"/>
                  <a:pt x="5739124" y="559054"/>
                </a:cubicBezTo>
                <a:cubicBezTo>
                  <a:pt x="5736503" y="616125"/>
                  <a:pt x="5684248" y="673105"/>
                  <a:pt x="5627311" y="670867"/>
                </a:cubicBezTo>
                <a:cubicBezTo>
                  <a:pt x="5458569" y="705684"/>
                  <a:pt x="5323320" y="627217"/>
                  <a:pt x="5241226" y="670867"/>
                </a:cubicBezTo>
                <a:cubicBezTo>
                  <a:pt x="5159133" y="714517"/>
                  <a:pt x="4852651" y="636910"/>
                  <a:pt x="4744831" y="670867"/>
                </a:cubicBezTo>
                <a:cubicBezTo>
                  <a:pt x="4637011" y="704824"/>
                  <a:pt x="4396292" y="665537"/>
                  <a:pt x="4138127" y="670867"/>
                </a:cubicBezTo>
                <a:cubicBezTo>
                  <a:pt x="3879962" y="676197"/>
                  <a:pt x="3835020" y="660927"/>
                  <a:pt x="3696887" y="670867"/>
                </a:cubicBezTo>
                <a:cubicBezTo>
                  <a:pt x="3558754" y="680807"/>
                  <a:pt x="3346897" y="652246"/>
                  <a:pt x="3145337" y="670867"/>
                </a:cubicBezTo>
                <a:cubicBezTo>
                  <a:pt x="2943777" y="689488"/>
                  <a:pt x="2903124" y="670077"/>
                  <a:pt x="2759252" y="670867"/>
                </a:cubicBezTo>
                <a:cubicBezTo>
                  <a:pt x="2615381" y="671657"/>
                  <a:pt x="2372985" y="645123"/>
                  <a:pt x="2097392" y="670867"/>
                </a:cubicBezTo>
                <a:cubicBezTo>
                  <a:pt x="1821799" y="696611"/>
                  <a:pt x="1738909" y="642321"/>
                  <a:pt x="1545842" y="670867"/>
                </a:cubicBezTo>
                <a:cubicBezTo>
                  <a:pt x="1352775" y="699413"/>
                  <a:pt x="1069938" y="612163"/>
                  <a:pt x="883983" y="670867"/>
                </a:cubicBezTo>
                <a:cubicBezTo>
                  <a:pt x="698028" y="729571"/>
                  <a:pt x="476699" y="645049"/>
                  <a:pt x="111813" y="670867"/>
                </a:cubicBezTo>
                <a:cubicBezTo>
                  <a:pt x="44146" y="664530"/>
                  <a:pt x="10160" y="628988"/>
                  <a:pt x="0" y="559054"/>
                </a:cubicBezTo>
                <a:cubicBezTo>
                  <a:pt x="-32528" y="396618"/>
                  <a:pt x="16938" y="233173"/>
                  <a:pt x="0" y="111813"/>
                </a:cubicBezTo>
                <a:close/>
              </a:path>
              <a:path w="5739124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47272" y="-50263"/>
                  <a:pt x="596827" y="4469"/>
                  <a:pt x="773673" y="0"/>
                </a:cubicBezTo>
                <a:cubicBezTo>
                  <a:pt x="950519" y="-4469"/>
                  <a:pt x="1064450" y="4795"/>
                  <a:pt x="1270068" y="0"/>
                </a:cubicBezTo>
                <a:cubicBezTo>
                  <a:pt x="1475686" y="-4795"/>
                  <a:pt x="1590684" y="23543"/>
                  <a:pt x="1711307" y="0"/>
                </a:cubicBezTo>
                <a:cubicBezTo>
                  <a:pt x="1831930" y="-23543"/>
                  <a:pt x="2129653" y="37582"/>
                  <a:pt x="2318012" y="0"/>
                </a:cubicBezTo>
                <a:cubicBezTo>
                  <a:pt x="2506372" y="-37582"/>
                  <a:pt x="2661870" y="57000"/>
                  <a:pt x="2814407" y="0"/>
                </a:cubicBezTo>
                <a:cubicBezTo>
                  <a:pt x="2966945" y="-57000"/>
                  <a:pt x="3299754" y="73871"/>
                  <a:pt x="3476267" y="0"/>
                </a:cubicBezTo>
                <a:cubicBezTo>
                  <a:pt x="3652780" y="-73871"/>
                  <a:pt x="3778305" y="3517"/>
                  <a:pt x="3917507" y="0"/>
                </a:cubicBezTo>
                <a:cubicBezTo>
                  <a:pt x="4056709" y="-3517"/>
                  <a:pt x="4342279" y="70606"/>
                  <a:pt x="4579366" y="0"/>
                </a:cubicBezTo>
                <a:cubicBezTo>
                  <a:pt x="4816453" y="-70606"/>
                  <a:pt x="4784423" y="28769"/>
                  <a:pt x="4965451" y="0"/>
                </a:cubicBezTo>
                <a:cubicBezTo>
                  <a:pt x="5146480" y="-28769"/>
                  <a:pt x="5399986" y="47676"/>
                  <a:pt x="5627311" y="0"/>
                </a:cubicBezTo>
                <a:cubicBezTo>
                  <a:pt x="5695819" y="10055"/>
                  <a:pt x="5740648" y="65842"/>
                  <a:pt x="5739124" y="111813"/>
                </a:cubicBezTo>
                <a:cubicBezTo>
                  <a:pt x="5750488" y="223783"/>
                  <a:pt x="5736851" y="351864"/>
                  <a:pt x="5739124" y="559054"/>
                </a:cubicBezTo>
                <a:cubicBezTo>
                  <a:pt x="5742773" y="616277"/>
                  <a:pt x="5677334" y="666333"/>
                  <a:pt x="5627311" y="670867"/>
                </a:cubicBezTo>
                <a:cubicBezTo>
                  <a:pt x="5459286" y="724270"/>
                  <a:pt x="5300582" y="662164"/>
                  <a:pt x="5075761" y="670867"/>
                </a:cubicBezTo>
                <a:cubicBezTo>
                  <a:pt x="4850940" y="679570"/>
                  <a:pt x="4631280" y="638137"/>
                  <a:pt x="4413901" y="670867"/>
                </a:cubicBezTo>
                <a:cubicBezTo>
                  <a:pt x="4196522" y="703597"/>
                  <a:pt x="4119182" y="625202"/>
                  <a:pt x="3862352" y="670867"/>
                </a:cubicBezTo>
                <a:cubicBezTo>
                  <a:pt x="3605522" y="716532"/>
                  <a:pt x="3554729" y="630238"/>
                  <a:pt x="3476267" y="670867"/>
                </a:cubicBezTo>
                <a:cubicBezTo>
                  <a:pt x="3397805" y="711496"/>
                  <a:pt x="3147824" y="635873"/>
                  <a:pt x="3035027" y="670867"/>
                </a:cubicBezTo>
                <a:cubicBezTo>
                  <a:pt x="2922230" y="705861"/>
                  <a:pt x="2617080" y="616365"/>
                  <a:pt x="2373167" y="670867"/>
                </a:cubicBezTo>
                <a:cubicBezTo>
                  <a:pt x="2129254" y="725369"/>
                  <a:pt x="1976638" y="615518"/>
                  <a:pt x="1821617" y="670867"/>
                </a:cubicBezTo>
                <a:cubicBezTo>
                  <a:pt x="1666596" y="726216"/>
                  <a:pt x="1518347" y="654726"/>
                  <a:pt x="1380378" y="670867"/>
                </a:cubicBezTo>
                <a:cubicBezTo>
                  <a:pt x="1242409" y="687008"/>
                  <a:pt x="967501" y="635441"/>
                  <a:pt x="828828" y="670867"/>
                </a:cubicBezTo>
                <a:cubicBezTo>
                  <a:pt x="690155" y="706293"/>
                  <a:pt x="318896" y="590851"/>
                  <a:pt x="111813" y="670867"/>
                </a:cubicBezTo>
                <a:cubicBezTo>
                  <a:pt x="51981" y="664960"/>
                  <a:pt x="7171" y="628561"/>
                  <a:pt x="0" y="559054"/>
                </a:cubicBezTo>
                <a:cubicBezTo>
                  <a:pt x="-33149" y="378825"/>
                  <a:pt x="12280" y="209101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أسباب ارتفاع القيمة السوقية عن القيمة الدفترية ؟</a:t>
            </a:r>
            <a:endParaRPr lang="en-US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678076-988B-8F9B-A8FC-63CD78220206}"/>
              </a:ext>
            </a:extLst>
          </p:cNvPr>
          <p:cNvCxnSpPr/>
          <p:nvPr/>
        </p:nvCxnSpPr>
        <p:spPr>
          <a:xfrm>
            <a:off x="1194693" y="1286593"/>
            <a:ext cx="55140" cy="4957978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25E9D-C94D-C722-55E0-EF473A79E508}"/>
              </a:ext>
            </a:extLst>
          </p:cNvPr>
          <p:cNvCxnSpPr/>
          <p:nvPr/>
        </p:nvCxnSpPr>
        <p:spPr>
          <a:xfrm>
            <a:off x="693841" y="5546135"/>
            <a:ext cx="10255984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644F0-FE57-9FF1-EF97-66D78A65808E}"/>
              </a:ext>
            </a:extLst>
          </p:cNvPr>
          <p:cNvCxnSpPr>
            <a:cxnSpLocks/>
          </p:cNvCxnSpPr>
          <p:nvPr/>
        </p:nvCxnSpPr>
        <p:spPr>
          <a:xfrm flipV="1">
            <a:off x="621088" y="4071148"/>
            <a:ext cx="3362755" cy="4671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37757C7-1EBC-8672-91E8-3FFAA04DB02A}"/>
              </a:ext>
            </a:extLst>
          </p:cNvPr>
          <p:cNvSpPr/>
          <p:nvPr/>
        </p:nvSpPr>
        <p:spPr>
          <a:xfrm>
            <a:off x="1823438" y="5848045"/>
            <a:ext cx="1232223" cy="340030"/>
          </a:xfrm>
          <a:custGeom>
            <a:avLst/>
            <a:gdLst>
              <a:gd name="connsiteX0" fmla="*/ 0 w 1232223"/>
              <a:gd name="connsiteY0" fmla="*/ 56673 h 340030"/>
              <a:gd name="connsiteX1" fmla="*/ 56673 w 1232223"/>
              <a:gd name="connsiteY1" fmla="*/ 0 h 340030"/>
              <a:gd name="connsiteX2" fmla="*/ 616112 w 1232223"/>
              <a:gd name="connsiteY2" fmla="*/ 0 h 340030"/>
              <a:gd name="connsiteX3" fmla="*/ 1175550 w 1232223"/>
              <a:gd name="connsiteY3" fmla="*/ 0 h 340030"/>
              <a:gd name="connsiteX4" fmla="*/ 1232223 w 1232223"/>
              <a:gd name="connsiteY4" fmla="*/ 56673 h 340030"/>
              <a:gd name="connsiteX5" fmla="*/ 1232223 w 1232223"/>
              <a:gd name="connsiteY5" fmla="*/ 283357 h 340030"/>
              <a:gd name="connsiteX6" fmla="*/ 1175550 w 1232223"/>
              <a:gd name="connsiteY6" fmla="*/ 340030 h 340030"/>
              <a:gd name="connsiteX7" fmla="*/ 604923 w 1232223"/>
              <a:gd name="connsiteY7" fmla="*/ 340030 h 340030"/>
              <a:gd name="connsiteX8" fmla="*/ 56673 w 1232223"/>
              <a:gd name="connsiteY8" fmla="*/ 340030 h 340030"/>
              <a:gd name="connsiteX9" fmla="*/ 0 w 1232223"/>
              <a:gd name="connsiteY9" fmla="*/ 283357 h 340030"/>
              <a:gd name="connsiteX10" fmla="*/ 0 w 1232223"/>
              <a:gd name="connsiteY10" fmla="*/ 56673 h 34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2223" h="340030" fill="none" extrusionOk="0">
                <a:moveTo>
                  <a:pt x="0" y="56673"/>
                </a:moveTo>
                <a:cubicBezTo>
                  <a:pt x="5365" y="31945"/>
                  <a:pt x="27053" y="-1471"/>
                  <a:pt x="56673" y="0"/>
                </a:cubicBezTo>
                <a:cubicBezTo>
                  <a:pt x="258536" y="-48597"/>
                  <a:pt x="491254" y="48462"/>
                  <a:pt x="616112" y="0"/>
                </a:cubicBezTo>
                <a:cubicBezTo>
                  <a:pt x="740970" y="-48462"/>
                  <a:pt x="995761" y="23672"/>
                  <a:pt x="1175550" y="0"/>
                </a:cubicBezTo>
                <a:cubicBezTo>
                  <a:pt x="1206162" y="-1402"/>
                  <a:pt x="1232315" y="24128"/>
                  <a:pt x="1232223" y="56673"/>
                </a:cubicBezTo>
                <a:cubicBezTo>
                  <a:pt x="1252582" y="114051"/>
                  <a:pt x="1217314" y="232474"/>
                  <a:pt x="1232223" y="283357"/>
                </a:cubicBezTo>
                <a:cubicBezTo>
                  <a:pt x="1227045" y="314870"/>
                  <a:pt x="1210368" y="333688"/>
                  <a:pt x="1175550" y="340030"/>
                </a:cubicBezTo>
                <a:cubicBezTo>
                  <a:pt x="1033160" y="391485"/>
                  <a:pt x="867566" y="310866"/>
                  <a:pt x="604923" y="340030"/>
                </a:cubicBezTo>
                <a:cubicBezTo>
                  <a:pt x="342280" y="369194"/>
                  <a:pt x="326861" y="287107"/>
                  <a:pt x="56673" y="340030"/>
                </a:cubicBezTo>
                <a:cubicBezTo>
                  <a:pt x="25229" y="336143"/>
                  <a:pt x="2241" y="315124"/>
                  <a:pt x="0" y="283357"/>
                </a:cubicBezTo>
                <a:cubicBezTo>
                  <a:pt x="-22171" y="173970"/>
                  <a:pt x="16611" y="118255"/>
                  <a:pt x="0" y="56673"/>
                </a:cubicBezTo>
                <a:close/>
              </a:path>
              <a:path w="1232223" h="340030" stroke="0" extrusionOk="0">
                <a:moveTo>
                  <a:pt x="0" y="56673"/>
                </a:moveTo>
                <a:cubicBezTo>
                  <a:pt x="-5883" y="21744"/>
                  <a:pt x="21369" y="1503"/>
                  <a:pt x="56673" y="0"/>
                </a:cubicBezTo>
                <a:cubicBezTo>
                  <a:pt x="205353" y="-8817"/>
                  <a:pt x="399606" y="32686"/>
                  <a:pt x="638489" y="0"/>
                </a:cubicBezTo>
                <a:cubicBezTo>
                  <a:pt x="877372" y="-32686"/>
                  <a:pt x="922670" y="16309"/>
                  <a:pt x="1175550" y="0"/>
                </a:cubicBezTo>
                <a:cubicBezTo>
                  <a:pt x="1201682" y="-2827"/>
                  <a:pt x="1237113" y="27710"/>
                  <a:pt x="1232223" y="56673"/>
                </a:cubicBezTo>
                <a:cubicBezTo>
                  <a:pt x="1238898" y="122502"/>
                  <a:pt x="1228081" y="194308"/>
                  <a:pt x="1232223" y="283357"/>
                </a:cubicBezTo>
                <a:cubicBezTo>
                  <a:pt x="1233183" y="313094"/>
                  <a:pt x="1203194" y="343243"/>
                  <a:pt x="1175550" y="340030"/>
                </a:cubicBezTo>
                <a:cubicBezTo>
                  <a:pt x="990210" y="391263"/>
                  <a:pt x="795540" y="339912"/>
                  <a:pt x="616112" y="340030"/>
                </a:cubicBezTo>
                <a:cubicBezTo>
                  <a:pt x="436684" y="340148"/>
                  <a:pt x="282071" y="322635"/>
                  <a:pt x="56673" y="340030"/>
                </a:cubicBezTo>
                <a:cubicBezTo>
                  <a:pt x="16636" y="339530"/>
                  <a:pt x="2551" y="307662"/>
                  <a:pt x="0" y="283357"/>
                </a:cubicBezTo>
                <a:cubicBezTo>
                  <a:pt x="-5028" y="197847"/>
                  <a:pt x="2881" y="135761"/>
                  <a:pt x="0" y="566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أ</a:t>
            </a:r>
            <a:endParaRPr lang="en-US" sz="1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BF19E1-9190-6A34-3404-74D0B26AA72A}"/>
              </a:ext>
            </a:extLst>
          </p:cNvPr>
          <p:cNvSpPr/>
          <p:nvPr/>
        </p:nvSpPr>
        <p:spPr>
          <a:xfrm>
            <a:off x="401870" y="3776423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الدفتري</a:t>
            </a:r>
            <a:endParaRPr lang="en-US" sz="14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0AD1955-07E9-6FDF-F0A8-F72C7C4E26D0}"/>
              </a:ext>
            </a:extLst>
          </p:cNvPr>
          <p:cNvSpPr/>
          <p:nvPr/>
        </p:nvSpPr>
        <p:spPr>
          <a:xfrm>
            <a:off x="3517838" y="3764936"/>
            <a:ext cx="766213" cy="443504"/>
          </a:xfrm>
          <a:custGeom>
            <a:avLst/>
            <a:gdLst>
              <a:gd name="connsiteX0" fmla="*/ 0 w 766213"/>
              <a:gd name="connsiteY0" fmla="*/ 73919 h 443504"/>
              <a:gd name="connsiteX1" fmla="*/ 73919 w 766213"/>
              <a:gd name="connsiteY1" fmla="*/ 0 h 443504"/>
              <a:gd name="connsiteX2" fmla="*/ 383107 w 766213"/>
              <a:gd name="connsiteY2" fmla="*/ 0 h 443504"/>
              <a:gd name="connsiteX3" fmla="*/ 692294 w 766213"/>
              <a:gd name="connsiteY3" fmla="*/ 0 h 443504"/>
              <a:gd name="connsiteX4" fmla="*/ 766213 w 766213"/>
              <a:gd name="connsiteY4" fmla="*/ 73919 h 443504"/>
              <a:gd name="connsiteX5" fmla="*/ 766213 w 766213"/>
              <a:gd name="connsiteY5" fmla="*/ 369585 h 443504"/>
              <a:gd name="connsiteX6" fmla="*/ 692294 w 766213"/>
              <a:gd name="connsiteY6" fmla="*/ 443504 h 443504"/>
              <a:gd name="connsiteX7" fmla="*/ 376923 w 766213"/>
              <a:gd name="connsiteY7" fmla="*/ 443504 h 443504"/>
              <a:gd name="connsiteX8" fmla="*/ 73919 w 766213"/>
              <a:gd name="connsiteY8" fmla="*/ 443504 h 443504"/>
              <a:gd name="connsiteX9" fmla="*/ 0 w 766213"/>
              <a:gd name="connsiteY9" fmla="*/ 369585 h 443504"/>
              <a:gd name="connsiteX10" fmla="*/ 0 w 766213"/>
              <a:gd name="connsiteY10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443504" fill="none" extrusionOk="0">
                <a:moveTo>
                  <a:pt x="0" y="73919"/>
                </a:moveTo>
                <a:cubicBezTo>
                  <a:pt x="2712" y="36417"/>
                  <a:pt x="37712" y="-4042"/>
                  <a:pt x="73919" y="0"/>
                </a:cubicBezTo>
                <a:cubicBezTo>
                  <a:pt x="186128" y="-17989"/>
                  <a:pt x="295144" y="6384"/>
                  <a:pt x="383107" y="0"/>
                </a:cubicBezTo>
                <a:cubicBezTo>
                  <a:pt x="471070" y="-6384"/>
                  <a:pt x="541015" y="3549"/>
                  <a:pt x="692294" y="0"/>
                </a:cubicBezTo>
                <a:cubicBezTo>
                  <a:pt x="727849" y="-10741"/>
                  <a:pt x="766820" y="24891"/>
                  <a:pt x="766213" y="73919"/>
                </a:cubicBezTo>
                <a:cubicBezTo>
                  <a:pt x="773468" y="207877"/>
                  <a:pt x="748174" y="286600"/>
                  <a:pt x="766213" y="369585"/>
                </a:cubicBezTo>
                <a:cubicBezTo>
                  <a:pt x="762171" y="410575"/>
                  <a:pt x="737347" y="435881"/>
                  <a:pt x="692294" y="443504"/>
                </a:cubicBezTo>
                <a:cubicBezTo>
                  <a:pt x="573477" y="479702"/>
                  <a:pt x="445751" y="414109"/>
                  <a:pt x="376923" y="443504"/>
                </a:cubicBezTo>
                <a:cubicBezTo>
                  <a:pt x="308095" y="472899"/>
                  <a:pt x="185023" y="417904"/>
                  <a:pt x="73919" y="443504"/>
                </a:cubicBezTo>
                <a:cubicBezTo>
                  <a:pt x="32772" y="434795"/>
                  <a:pt x="1801" y="410784"/>
                  <a:pt x="0" y="369585"/>
                </a:cubicBezTo>
                <a:cubicBezTo>
                  <a:pt x="-1798" y="307599"/>
                  <a:pt x="35044" y="202943"/>
                  <a:pt x="0" y="73919"/>
                </a:cubicBezTo>
                <a:close/>
              </a:path>
              <a:path w="766213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159072" y="-10687"/>
                  <a:pt x="312776" y="3393"/>
                  <a:pt x="395474" y="0"/>
                </a:cubicBezTo>
                <a:cubicBezTo>
                  <a:pt x="478173" y="-3393"/>
                  <a:pt x="587430" y="5216"/>
                  <a:pt x="692294" y="0"/>
                </a:cubicBezTo>
                <a:cubicBezTo>
                  <a:pt x="727038" y="-3327"/>
                  <a:pt x="772836" y="36260"/>
                  <a:pt x="766213" y="73919"/>
                </a:cubicBezTo>
                <a:cubicBezTo>
                  <a:pt x="770340" y="145529"/>
                  <a:pt x="758341" y="295740"/>
                  <a:pt x="766213" y="369585"/>
                </a:cubicBezTo>
                <a:cubicBezTo>
                  <a:pt x="769650" y="404815"/>
                  <a:pt x="724485" y="451090"/>
                  <a:pt x="692294" y="443504"/>
                </a:cubicBezTo>
                <a:cubicBezTo>
                  <a:pt x="622380" y="476277"/>
                  <a:pt x="531507" y="430564"/>
                  <a:pt x="383107" y="443504"/>
                </a:cubicBezTo>
                <a:cubicBezTo>
                  <a:pt x="234707" y="456444"/>
                  <a:pt x="170829" y="411535"/>
                  <a:pt x="73919" y="443504"/>
                </a:cubicBezTo>
                <a:cubicBezTo>
                  <a:pt x="22335" y="442889"/>
                  <a:pt x="3398" y="401092"/>
                  <a:pt x="0" y="369585"/>
                </a:cubicBezTo>
                <a:cubicBezTo>
                  <a:pt x="-13618" y="269906"/>
                  <a:pt x="29487" y="143979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1 $</a:t>
            </a:r>
            <a:endParaRPr lang="en-US" sz="14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77D78B8-DAB9-F7CB-B5FD-8E24E50C8FC2}"/>
              </a:ext>
            </a:extLst>
          </p:cNvPr>
          <p:cNvSpPr/>
          <p:nvPr/>
        </p:nvSpPr>
        <p:spPr>
          <a:xfrm>
            <a:off x="325477" y="1603766"/>
            <a:ext cx="766213" cy="676403"/>
          </a:xfrm>
          <a:custGeom>
            <a:avLst/>
            <a:gdLst>
              <a:gd name="connsiteX0" fmla="*/ 0 w 766213"/>
              <a:gd name="connsiteY0" fmla="*/ 112736 h 676403"/>
              <a:gd name="connsiteX1" fmla="*/ 112736 w 766213"/>
              <a:gd name="connsiteY1" fmla="*/ 0 h 676403"/>
              <a:gd name="connsiteX2" fmla="*/ 653477 w 766213"/>
              <a:gd name="connsiteY2" fmla="*/ 0 h 676403"/>
              <a:gd name="connsiteX3" fmla="*/ 766213 w 766213"/>
              <a:gd name="connsiteY3" fmla="*/ 112736 h 676403"/>
              <a:gd name="connsiteX4" fmla="*/ 766213 w 766213"/>
              <a:gd name="connsiteY4" fmla="*/ 563667 h 676403"/>
              <a:gd name="connsiteX5" fmla="*/ 653477 w 766213"/>
              <a:gd name="connsiteY5" fmla="*/ 676403 h 676403"/>
              <a:gd name="connsiteX6" fmla="*/ 112736 w 766213"/>
              <a:gd name="connsiteY6" fmla="*/ 676403 h 676403"/>
              <a:gd name="connsiteX7" fmla="*/ 0 w 766213"/>
              <a:gd name="connsiteY7" fmla="*/ 563667 h 676403"/>
              <a:gd name="connsiteX8" fmla="*/ 0 w 766213"/>
              <a:gd name="connsiteY8" fmla="*/ 112736 h 6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13" h="676403" fill="none" extrusionOk="0">
                <a:moveTo>
                  <a:pt x="0" y="112736"/>
                </a:moveTo>
                <a:cubicBezTo>
                  <a:pt x="1680" y="52975"/>
                  <a:pt x="51318" y="8746"/>
                  <a:pt x="112736" y="0"/>
                </a:cubicBezTo>
                <a:cubicBezTo>
                  <a:pt x="314006" y="-54615"/>
                  <a:pt x="443706" y="28513"/>
                  <a:pt x="653477" y="0"/>
                </a:cubicBezTo>
                <a:cubicBezTo>
                  <a:pt x="720665" y="-6116"/>
                  <a:pt x="755611" y="46376"/>
                  <a:pt x="766213" y="112736"/>
                </a:cubicBezTo>
                <a:cubicBezTo>
                  <a:pt x="771797" y="273207"/>
                  <a:pt x="727127" y="416785"/>
                  <a:pt x="766213" y="563667"/>
                </a:cubicBezTo>
                <a:cubicBezTo>
                  <a:pt x="763458" y="620314"/>
                  <a:pt x="716573" y="665124"/>
                  <a:pt x="653477" y="676403"/>
                </a:cubicBezTo>
                <a:cubicBezTo>
                  <a:pt x="430344" y="722605"/>
                  <a:pt x="271599" y="646564"/>
                  <a:pt x="112736" y="676403"/>
                </a:cubicBezTo>
                <a:cubicBezTo>
                  <a:pt x="42543" y="676730"/>
                  <a:pt x="2691" y="621077"/>
                  <a:pt x="0" y="563667"/>
                </a:cubicBezTo>
                <a:cubicBezTo>
                  <a:pt x="-10641" y="428703"/>
                  <a:pt x="28380" y="282332"/>
                  <a:pt x="0" y="112736"/>
                </a:cubicBezTo>
                <a:close/>
              </a:path>
              <a:path w="766213" h="676403" stroke="0" extrusionOk="0">
                <a:moveTo>
                  <a:pt x="0" y="112736"/>
                </a:moveTo>
                <a:cubicBezTo>
                  <a:pt x="-5049" y="47359"/>
                  <a:pt x="43805" y="2503"/>
                  <a:pt x="112736" y="0"/>
                </a:cubicBezTo>
                <a:cubicBezTo>
                  <a:pt x="375500" y="-41992"/>
                  <a:pt x="542183" y="21068"/>
                  <a:pt x="653477" y="0"/>
                </a:cubicBezTo>
                <a:cubicBezTo>
                  <a:pt x="703637" y="-9205"/>
                  <a:pt x="759947" y="63335"/>
                  <a:pt x="766213" y="112736"/>
                </a:cubicBezTo>
                <a:cubicBezTo>
                  <a:pt x="801520" y="300319"/>
                  <a:pt x="719752" y="414118"/>
                  <a:pt x="766213" y="563667"/>
                </a:cubicBezTo>
                <a:cubicBezTo>
                  <a:pt x="770938" y="616205"/>
                  <a:pt x="704429" y="674671"/>
                  <a:pt x="653477" y="676403"/>
                </a:cubicBezTo>
                <a:cubicBezTo>
                  <a:pt x="484496" y="713749"/>
                  <a:pt x="254011" y="668504"/>
                  <a:pt x="112736" y="676403"/>
                </a:cubicBezTo>
                <a:cubicBezTo>
                  <a:pt x="42565" y="689486"/>
                  <a:pt x="-4332" y="620905"/>
                  <a:pt x="0" y="563667"/>
                </a:cubicBezTo>
                <a:cubicBezTo>
                  <a:pt x="-44987" y="436911"/>
                  <a:pt x="18430" y="284957"/>
                  <a:pt x="0" y="11273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السهم بالسوق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9EE0068-E83C-F447-6734-D9FBB50087A6}"/>
              </a:ext>
            </a:extLst>
          </p:cNvPr>
          <p:cNvSpPr/>
          <p:nvPr/>
        </p:nvSpPr>
        <p:spPr>
          <a:xfrm>
            <a:off x="3302064" y="1682743"/>
            <a:ext cx="766213" cy="396790"/>
          </a:xfrm>
          <a:custGeom>
            <a:avLst/>
            <a:gdLst>
              <a:gd name="connsiteX0" fmla="*/ 0 w 766213"/>
              <a:gd name="connsiteY0" fmla="*/ 66133 h 396790"/>
              <a:gd name="connsiteX1" fmla="*/ 66133 w 766213"/>
              <a:gd name="connsiteY1" fmla="*/ 0 h 396790"/>
              <a:gd name="connsiteX2" fmla="*/ 383107 w 766213"/>
              <a:gd name="connsiteY2" fmla="*/ 0 h 396790"/>
              <a:gd name="connsiteX3" fmla="*/ 700080 w 766213"/>
              <a:gd name="connsiteY3" fmla="*/ 0 h 396790"/>
              <a:gd name="connsiteX4" fmla="*/ 766213 w 766213"/>
              <a:gd name="connsiteY4" fmla="*/ 66133 h 396790"/>
              <a:gd name="connsiteX5" fmla="*/ 766213 w 766213"/>
              <a:gd name="connsiteY5" fmla="*/ 330657 h 396790"/>
              <a:gd name="connsiteX6" fmla="*/ 700080 w 766213"/>
              <a:gd name="connsiteY6" fmla="*/ 396790 h 396790"/>
              <a:gd name="connsiteX7" fmla="*/ 376767 w 766213"/>
              <a:gd name="connsiteY7" fmla="*/ 396790 h 396790"/>
              <a:gd name="connsiteX8" fmla="*/ 66133 w 766213"/>
              <a:gd name="connsiteY8" fmla="*/ 396790 h 396790"/>
              <a:gd name="connsiteX9" fmla="*/ 0 w 766213"/>
              <a:gd name="connsiteY9" fmla="*/ 330657 h 396790"/>
              <a:gd name="connsiteX10" fmla="*/ 0 w 766213"/>
              <a:gd name="connsiteY10" fmla="*/ 66133 h 3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213" h="396790" fill="none" extrusionOk="0">
                <a:moveTo>
                  <a:pt x="0" y="66133"/>
                </a:moveTo>
                <a:cubicBezTo>
                  <a:pt x="1915" y="31954"/>
                  <a:pt x="35400" y="-5071"/>
                  <a:pt x="66133" y="0"/>
                </a:cubicBezTo>
                <a:cubicBezTo>
                  <a:pt x="130408" y="-14272"/>
                  <a:pt x="232324" y="17925"/>
                  <a:pt x="383107" y="0"/>
                </a:cubicBezTo>
                <a:cubicBezTo>
                  <a:pt x="533890" y="-17925"/>
                  <a:pt x="627277" y="14505"/>
                  <a:pt x="700080" y="0"/>
                </a:cubicBezTo>
                <a:cubicBezTo>
                  <a:pt x="732503" y="-8360"/>
                  <a:pt x="766972" y="19343"/>
                  <a:pt x="766213" y="66133"/>
                </a:cubicBezTo>
                <a:cubicBezTo>
                  <a:pt x="782121" y="183209"/>
                  <a:pt x="758628" y="256255"/>
                  <a:pt x="766213" y="330657"/>
                </a:cubicBezTo>
                <a:cubicBezTo>
                  <a:pt x="761694" y="367367"/>
                  <a:pt x="739397" y="391756"/>
                  <a:pt x="700080" y="396790"/>
                </a:cubicBezTo>
                <a:cubicBezTo>
                  <a:pt x="576907" y="419955"/>
                  <a:pt x="463169" y="370452"/>
                  <a:pt x="376767" y="396790"/>
                </a:cubicBezTo>
                <a:cubicBezTo>
                  <a:pt x="290365" y="423128"/>
                  <a:pt x="133776" y="386663"/>
                  <a:pt x="66133" y="396790"/>
                </a:cubicBezTo>
                <a:cubicBezTo>
                  <a:pt x="29312" y="388787"/>
                  <a:pt x="5329" y="368292"/>
                  <a:pt x="0" y="330657"/>
                </a:cubicBezTo>
                <a:cubicBezTo>
                  <a:pt x="-30276" y="210901"/>
                  <a:pt x="30309" y="132279"/>
                  <a:pt x="0" y="66133"/>
                </a:cubicBezTo>
                <a:close/>
              </a:path>
              <a:path w="766213" h="396790" stroke="0" extrusionOk="0">
                <a:moveTo>
                  <a:pt x="0" y="66133"/>
                </a:moveTo>
                <a:cubicBezTo>
                  <a:pt x="-6850" y="25384"/>
                  <a:pt x="24847" y="1787"/>
                  <a:pt x="66133" y="0"/>
                </a:cubicBezTo>
                <a:cubicBezTo>
                  <a:pt x="204719" y="-31005"/>
                  <a:pt x="318314" y="29560"/>
                  <a:pt x="395785" y="0"/>
                </a:cubicBezTo>
                <a:cubicBezTo>
                  <a:pt x="473256" y="-29560"/>
                  <a:pt x="634428" y="22725"/>
                  <a:pt x="700080" y="0"/>
                </a:cubicBezTo>
                <a:cubicBezTo>
                  <a:pt x="728803" y="-4268"/>
                  <a:pt x="769575" y="31215"/>
                  <a:pt x="766213" y="66133"/>
                </a:cubicBezTo>
                <a:cubicBezTo>
                  <a:pt x="771995" y="167897"/>
                  <a:pt x="763635" y="229588"/>
                  <a:pt x="766213" y="330657"/>
                </a:cubicBezTo>
                <a:cubicBezTo>
                  <a:pt x="770593" y="360053"/>
                  <a:pt x="731268" y="401479"/>
                  <a:pt x="700080" y="396790"/>
                </a:cubicBezTo>
                <a:cubicBezTo>
                  <a:pt x="613275" y="428663"/>
                  <a:pt x="537709" y="376274"/>
                  <a:pt x="383107" y="396790"/>
                </a:cubicBezTo>
                <a:cubicBezTo>
                  <a:pt x="228505" y="417306"/>
                  <a:pt x="189451" y="362956"/>
                  <a:pt x="66133" y="396790"/>
                </a:cubicBezTo>
                <a:cubicBezTo>
                  <a:pt x="28615" y="396733"/>
                  <a:pt x="986" y="364478"/>
                  <a:pt x="0" y="330657"/>
                </a:cubicBezTo>
                <a:cubicBezTo>
                  <a:pt x="-27884" y="256951"/>
                  <a:pt x="7740" y="127251"/>
                  <a:pt x="0" y="6613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8 $</a:t>
            </a:r>
            <a:endParaRPr lang="en-US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FEB70E-C476-62D1-BCD1-A0151147F0F3}"/>
              </a:ext>
            </a:extLst>
          </p:cNvPr>
          <p:cNvSpPr/>
          <p:nvPr/>
        </p:nvSpPr>
        <p:spPr>
          <a:xfrm>
            <a:off x="8404209" y="1500857"/>
            <a:ext cx="2920110" cy="443504"/>
          </a:xfrm>
          <a:solidFill>
            <a:schemeClr val="tx1"/>
          </a:solidFill>
          <a:ln w="63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308CE9-D701-3CFA-3523-D113100161DB}"/>
              </a:ext>
            </a:extLst>
          </p:cNvPr>
          <p:cNvSpPr/>
          <p:nvPr/>
        </p:nvSpPr>
        <p:spPr>
          <a:xfrm>
            <a:off x="6272140" y="1490335"/>
            <a:ext cx="1631217" cy="443504"/>
          </a:xfrm>
          <a:custGeom>
            <a:avLst/>
            <a:gdLst>
              <a:gd name="connsiteX0" fmla="*/ 0 w 1631217"/>
              <a:gd name="connsiteY0" fmla="*/ 73919 h 443504"/>
              <a:gd name="connsiteX1" fmla="*/ 73919 w 1631217"/>
              <a:gd name="connsiteY1" fmla="*/ 0 h 443504"/>
              <a:gd name="connsiteX2" fmla="*/ 1557298 w 1631217"/>
              <a:gd name="connsiteY2" fmla="*/ 0 h 443504"/>
              <a:gd name="connsiteX3" fmla="*/ 1631217 w 1631217"/>
              <a:gd name="connsiteY3" fmla="*/ 73919 h 443504"/>
              <a:gd name="connsiteX4" fmla="*/ 1631217 w 1631217"/>
              <a:gd name="connsiteY4" fmla="*/ 369585 h 443504"/>
              <a:gd name="connsiteX5" fmla="*/ 1557298 w 1631217"/>
              <a:gd name="connsiteY5" fmla="*/ 443504 h 443504"/>
              <a:gd name="connsiteX6" fmla="*/ 73919 w 1631217"/>
              <a:gd name="connsiteY6" fmla="*/ 443504 h 443504"/>
              <a:gd name="connsiteX7" fmla="*/ 0 w 1631217"/>
              <a:gd name="connsiteY7" fmla="*/ 369585 h 443504"/>
              <a:gd name="connsiteX8" fmla="*/ 0 w 1631217"/>
              <a:gd name="connsiteY8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1217" h="443504" fill="none" extrusionOk="0">
                <a:moveTo>
                  <a:pt x="0" y="73919"/>
                </a:moveTo>
                <a:cubicBezTo>
                  <a:pt x="-1677" y="32824"/>
                  <a:pt x="37160" y="3324"/>
                  <a:pt x="73919" y="0"/>
                </a:cubicBezTo>
                <a:cubicBezTo>
                  <a:pt x="583536" y="-106903"/>
                  <a:pt x="836055" y="-71891"/>
                  <a:pt x="1557298" y="0"/>
                </a:cubicBezTo>
                <a:cubicBezTo>
                  <a:pt x="1602012" y="5991"/>
                  <a:pt x="1632756" y="34981"/>
                  <a:pt x="1631217" y="73919"/>
                </a:cubicBezTo>
                <a:cubicBezTo>
                  <a:pt x="1651570" y="160495"/>
                  <a:pt x="1651079" y="238249"/>
                  <a:pt x="1631217" y="369585"/>
                </a:cubicBezTo>
                <a:cubicBezTo>
                  <a:pt x="1626152" y="411241"/>
                  <a:pt x="1594598" y="441072"/>
                  <a:pt x="1557298" y="443504"/>
                </a:cubicBezTo>
                <a:cubicBezTo>
                  <a:pt x="1302434" y="371110"/>
                  <a:pt x="780464" y="316278"/>
                  <a:pt x="73919" y="443504"/>
                </a:cubicBezTo>
                <a:cubicBezTo>
                  <a:pt x="33438" y="438869"/>
                  <a:pt x="-6143" y="413996"/>
                  <a:pt x="0" y="369585"/>
                </a:cubicBezTo>
                <a:cubicBezTo>
                  <a:pt x="-2097" y="276589"/>
                  <a:pt x="-7199" y="127833"/>
                  <a:pt x="0" y="73919"/>
                </a:cubicBezTo>
                <a:close/>
              </a:path>
              <a:path w="1631217" h="443504" stroke="0" extrusionOk="0">
                <a:moveTo>
                  <a:pt x="0" y="73919"/>
                </a:moveTo>
                <a:cubicBezTo>
                  <a:pt x="-6027" y="29378"/>
                  <a:pt x="31549" y="580"/>
                  <a:pt x="73919" y="0"/>
                </a:cubicBezTo>
                <a:cubicBezTo>
                  <a:pt x="569180" y="-107118"/>
                  <a:pt x="1135227" y="81087"/>
                  <a:pt x="1557298" y="0"/>
                </a:cubicBezTo>
                <a:cubicBezTo>
                  <a:pt x="1596907" y="1187"/>
                  <a:pt x="1631101" y="33739"/>
                  <a:pt x="1631217" y="73919"/>
                </a:cubicBezTo>
                <a:cubicBezTo>
                  <a:pt x="1611990" y="138518"/>
                  <a:pt x="1623024" y="295963"/>
                  <a:pt x="1631217" y="369585"/>
                </a:cubicBezTo>
                <a:cubicBezTo>
                  <a:pt x="1637936" y="411206"/>
                  <a:pt x="1601469" y="436615"/>
                  <a:pt x="1557298" y="443504"/>
                </a:cubicBezTo>
                <a:cubicBezTo>
                  <a:pt x="1388824" y="567573"/>
                  <a:pt x="371392" y="399259"/>
                  <a:pt x="73919" y="443504"/>
                </a:cubicBezTo>
                <a:cubicBezTo>
                  <a:pt x="32438" y="437237"/>
                  <a:pt x="-4669" y="416898"/>
                  <a:pt x="0" y="369585"/>
                </a:cubicBezTo>
                <a:cubicBezTo>
                  <a:pt x="22073" y="281177"/>
                  <a:pt x="-14152" y="112728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Disney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97E1E7-8D56-5844-3073-FDF1B95BC74B}"/>
              </a:ext>
            </a:extLst>
          </p:cNvPr>
          <p:cNvSpPr/>
          <p:nvPr/>
        </p:nvSpPr>
        <p:spPr>
          <a:xfrm>
            <a:off x="5172674" y="4593018"/>
            <a:ext cx="5596682" cy="709580"/>
          </a:xfrm>
          <a:custGeom>
            <a:avLst/>
            <a:gdLst>
              <a:gd name="connsiteX0" fmla="*/ 0 w 5596682"/>
              <a:gd name="connsiteY0" fmla="*/ 118266 h 709580"/>
              <a:gd name="connsiteX1" fmla="*/ 118266 w 5596682"/>
              <a:gd name="connsiteY1" fmla="*/ 0 h 709580"/>
              <a:gd name="connsiteX2" fmla="*/ 788285 w 5596682"/>
              <a:gd name="connsiteY2" fmla="*/ 0 h 709580"/>
              <a:gd name="connsiteX3" fmla="*/ 1351101 w 5596682"/>
              <a:gd name="connsiteY3" fmla="*/ 0 h 709580"/>
              <a:gd name="connsiteX4" fmla="*/ 2074721 w 5596682"/>
              <a:gd name="connsiteY4" fmla="*/ 0 h 709580"/>
              <a:gd name="connsiteX5" fmla="*/ 2637537 w 5596682"/>
              <a:gd name="connsiteY5" fmla="*/ 0 h 709580"/>
              <a:gd name="connsiteX6" fmla="*/ 3361157 w 5596682"/>
              <a:gd name="connsiteY6" fmla="*/ 0 h 709580"/>
              <a:gd name="connsiteX7" fmla="*/ 3870371 w 5596682"/>
              <a:gd name="connsiteY7" fmla="*/ 0 h 709580"/>
              <a:gd name="connsiteX8" fmla="*/ 4593991 w 5596682"/>
              <a:gd name="connsiteY8" fmla="*/ 0 h 709580"/>
              <a:gd name="connsiteX9" fmla="*/ 5478416 w 5596682"/>
              <a:gd name="connsiteY9" fmla="*/ 0 h 709580"/>
              <a:gd name="connsiteX10" fmla="*/ 5596682 w 5596682"/>
              <a:gd name="connsiteY10" fmla="*/ 118266 h 709580"/>
              <a:gd name="connsiteX11" fmla="*/ 5596682 w 5596682"/>
              <a:gd name="connsiteY11" fmla="*/ 591314 h 709580"/>
              <a:gd name="connsiteX12" fmla="*/ 5478416 w 5596682"/>
              <a:gd name="connsiteY12" fmla="*/ 709580 h 709580"/>
              <a:gd name="connsiteX13" fmla="*/ 4915600 w 5596682"/>
              <a:gd name="connsiteY13" fmla="*/ 709580 h 709580"/>
              <a:gd name="connsiteX14" fmla="*/ 4299183 w 5596682"/>
              <a:gd name="connsiteY14" fmla="*/ 709580 h 709580"/>
              <a:gd name="connsiteX15" fmla="*/ 3629164 w 5596682"/>
              <a:gd name="connsiteY15" fmla="*/ 709580 h 709580"/>
              <a:gd name="connsiteX16" fmla="*/ 3066349 w 5596682"/>
              <a:gd name="connsiteY16" fmla="*/ 709580 h 709580"/>
              <a:gd name="connsiteX17" fmla="*/ 2289127 w 5596682"/>
              <a:gd name="connsiteY17" fmla="*/ 709580 h 709580"/>
              <a:gd name="connsiteX18" fmla="*/ 1619108 w 5596682"/>
              <a:gd name="connsiteY18" fmla="*/ 709580 h 709580"/>
              <a:gd name="connsiteX19" fmla="*/ 841886 w 5596682"/>
              <a:gd name="connsiteY19" fmla="*/ 709580 h 709580"/>
              <a:gd name="connsiteX20" fmla="*/ 118266 w 5596682"/>
              <a:gd name="connsiteY20" fmla="*/ 709580 h 709580"/>
              <a:gd name="connsiteX21" fmla="*/ 0 w 5596682"/>
              <a:gd name="connsiteY21" fmla="*/ 591314 h 709580"/>
              <a:gd name="connsiteX22" fmla="*/ 0 w 5596682"/>
              <a:gd name="connsiteY22" fmla="*/ 118266 h 70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6682" h="709580" fill="none" extrusionOk="0">
                <a:moveTo>
                  <a:pt x="0" y="118266"/>
                </a:moveTo>
                <a:cubicBezTo>
                  <a:pt x="-2119" y="52829"/>
                  <a:pt x="65212" y="10558"/>
                  <a:pt x="118266" y="0"/>
                </a:cubicBezTo>
                <a:cubicBezTo>
                  <a:pt x="318265" y="-19082"/>
                  <a:pt x="506222" y="10273"/>
                  <a:pt x="788285" y="0"/>
                </a:cubicBezTo>
                <a:cubicBezTo>
                  <a:pt x="1070348" y="-10273"/>
                  <a:pt x="1162629" y="14883"/>
                  <a:pt x="1351101" y="0"/>
                </a:cubicBezTo>
                <a:cubicBezTo>
                  <a:pt x="1539573" y="-14883"/>
                  <a:pt x="1797079" y="-14900"/>
                  <a:pt x="2074721" y="0"/>
                </a:cubicBezTo>
                <a:cubicBezTo>
                  <a:pt x="2352363" y="14900"/>
                  <a:pt x="2518226" y="-2042"/>
                  <a:pt x="2637537" y="0"/>
                </a:cubicBezTo>
                <a:cubicBezTo>
                  <a:pt x="2756848" y="2042"/>
                  <a:pt x="3207611" y="13387"/>
                  <a:pt x="3361157" y="0"/>
                </a:cubicBezTo>
                <a:cubicBezTo>
                  <a:pt x="3514703" y="-13387"/>
                  <a:pt x="3660590" y="15562"/>
                  <a:pt x="3870371" y="0"/>
                </a:cubicBezTo>
                <a:cubicBezTo>
                  <a:pt x="4080152" y="-15562"/>
                  <a:pt x="4283663" y="-14126"/>
                  <a:pt x="4593991" y="0"/>
                </a:cubicBezTo>
                <a:cubicBezTo>
                  <a:pt x="4904319" y="14126"/>
                  <a:pt x="5217668" y="33352"/>
                  <a:pt x="5478416" y="0"/>
                </a:cubicBezTo>
                <a:cubicBezTo>
                  <a:pt x="5536295" y="4170"/>
                  <a:pt x="5598850" y="58823"/>
                  <a:pt x="5596682" y="118266"/>
                </a:cubicBezTo>
                <a:cubicBezTo>
                  <a:pt x="5579059" y="354536"/>
                  <a:pt x="5618419" y="415660"/>
                  <a:pt x="5596682" y="591314"/>
                </a:cubicBezTo>
                <a:cubicBezTo>
                  <a:pt x="5604715" y="654505"/>
                  <a:pt x="5543483" y="711310"/>
                  <a:pt x="5478416" y="709580"/>
                </a:cubicBezTo>
                <a:cubicBezTo>
                  <a:pt x="5348806" y="708516"/>
                  <a:pt x="5165997" y="718692"/>
                  <a:pt x="4915600" y="709580"/>
                </a:cubicBezTo>
                <a:cubicBezTo>
                  <a:pt x="4665203" y="700468"/>
                  <a:pt x="4522849" y="714083"/>
                  <a:pt x="4299183" y="709580"/>
                </a:cubicBezTo>
                <a:cubicBezTo>
                  <a:pt x="4075517" y="705077"/>
                  <a:pt x="3861926" y="742320"/>
                  <a:pt x="3629164" y="709580"/>
                </a:cubicBezTo>
                <a:cubicBezTo>
                  <a:pt x="3396402" y="676840"/>
                  <a:pt x="3294865" y="704485"/>
                  <a:pt x="3066349" y="709580"/>
                </a:cubicBezTo>
                <a:cubicBezTo>
                  <a:pt x="2837833" y="714675"/>
                  <a:pt x="2496193" y="729974"/>
                  <a:pt x="2289127" y="709580"/>
                </a:cubicBezTo>
                <a:cubicBezTo>
                  <a:pt x="2082061" y="689186"/>
                  <a:pt x="1908958" y="712908"/>
                  <a:pt x="1619108" y="709580"/>
                </a:cubicBezTo>
                <a:cubicBezTo>
                  <a:pt x="1329258" y="706252"/>
                  <a:pt x="1009803" y="682443"/>
                  <a:pt x="841886" y="709580"/>
                </a:cubicBezTo>
                <a:cubicBezTo>
                  <a:pt x="673969" y="736717"/>
                  <a:pt x="297401" y="725592"/>
                  <a:pt x="118266" y="709580"/>
                </a:cubicBezTo>
                <a:cubicBezTo>
                  <a:pt x="49009" y="724010"/>
                  <a:pt x="4041" y="649826"/>
                  <a:pt x="0" y="591314"/>
                </a:cubicBezTo>
                <a:cubicBezTo>
                  <a:pt x="-2766" y="361595"/>
                  <a:pt x="5051" y="291388"/>
                  <a:pt x="0" y="118266"/>
                </a:cubicBezTo>
                <a:close/>
              </a:path>
              <a:path w="5596682" h="709580" stroke="0" extrusionOk="0">
                <a:moveTo>
                  <a:pt x="0" y="118266"/>
                </a:moveTo>
                <a:cubicBezTo>
                  <a:pt x="-3719" y="50655"/>
                  <a:pt x="43210" y="3655"/>
                  <a:pt x="118266" y="0"/>
                </a:cubicBezTo>
                <a:cubicBezTo>
                  <a:pt x="438590" y="-8681"/>
                  <a:pt x="604127" y="-14785"/>
                  <a:pt x="895488" y="0"/>
                </a:cubicBezTo>
                <a:cubicBezTo>
                  <a:pt x="1186849" y="14785"/>
                  <a:pt x="1290774" y="-18877"/>
                  <a:pt x="1511905" y="0"/>
                </a:cubicBezTo>
                <a:cubicBezTo>
                  <a:pt x="1733036" y="18877"/>
                  <a:pt x="1845841" y="-14304"/>
                  <a:pt x="2074721" y="0"/>
                </a:cubicBezTo>
                <a:cubicBezTo>
                  <a:pt x="2303601" y="14304"/>
                  <a:pt x="2455428" y="10538"/>
                  <a:pt x="2798341" y="0"/>
                </a:cubicBezTo>
                <a:cubicBezTo>
                  <a:pt x="3141254" y="-10538"/>
                  <a:pt x="3281578" y="-2421"/>
                  <a:pt x="3414758" y="0"/>
                </a:cubicBezTo>
                <a:cubicBezTo>
                  <a:pt x="3547938" y="2421"/>
                  <a:pt x="3938268" y="29329"/>
                  <a:pt x="4191980" y="0"/>
                </a:cubicBezTo>
                <a:cubicBezTo>
                  <a:pt x="4445692" y="-29329"/>
                  <a:pt x="4605543" y="23002"/>
                  <a:pt x="4754796" y="0"/>
                </a:cubicBezTo>
                <a:cubicBezTo>
                  <a:pt x="4904049" y="-23002"/>
                  <a:pt x="5240915" y="31132"/>
                  <a:pt x="5478416" y="0"/>
                </a:cubicBezTo>
                <a:cubicBezTo>
                  <a:pt x="5554284" y="2537"/>
                  <a:pt x="5590337" y="51923"/>
                  <a:pt x="5596682" y="118266"/>
                </a:cubicBezTo>
                <a:cubicBezTo>
                  <a:pt x="5581071" y="252708"/>
                  <a:pt x="5613727" y="489691"/>
                  <a:pt x="5596682" y="591314"/>
                </a:cubicBezTo>
                <a:cubicBezTo>
                  <a:pt x="5600364" y="652992"/>
                  <a:pt x="5553499" y="703283"/>
                  <a:pt x="5478416" y="709580"/>
                </a:cubicBezTo>
                <a:cubicBezTo>
                  <a:pt x="5198257" y="704043"/>
                  <a:pt x="4995937" y="726401"/>
                  <a:pt x="4808397" y="709580"/>
                </a:cubicBezTo>
                <a:cubicBezTo>
                  <a:pt x="4620857" y="692759"/>
                  <a:pt x="4385330" y="681644"/>
                  <a:pt x="4245582" y="709580"/>
                </a:cubicBezTo>
                <a:cubicBezTo>
                  <a:pt x="4105835" y="737516"/>
                  <a:pt x="3865907" y="709731"/>
                  <a:pt x="3575563" y="709580"/>
                </a:cubicBezTo>
                <a:cubicBezTo>
                  <a:pt x="3285219" y="709429"/>
                  <a:pt x="3149520" y="729687"/>
                  <a:pt x="2798341" y="709580"/>
                </a:cubicBezTo>
                <a:cubicBezTo>
                  <a:pt x="2447162" y="689473"/>
                  <a:pt x="2268843" y="689468"/>
                  <a:pt x="2128322" y="709580"/>
                </a:cubicBezTo>
                <a:cubicBezTo>
                  <a:pt x="1987801" y="729692"/>
                  <a:pt x="1735520" y="728032"/>
                  <a:pt x="1619108" y="709580"/>
                </a:cubicBezTo>
                <a:cubicBezTo>
                  <a:pt x="1502696" y="691128"/>
                  <a:pt x="1323147" y="721335"/>
                  <a:pt x="1056292" y="709580"/>
                </a:cubicBezTo>
                <a:cubicBezTo>
                  <a:pt x="789437" y="697825"/>
                  <a:pt x="520455" y="749714"/>
                  <a:pt x="118266" y="709580"/>
                </a:cubicBezTo>
                <a:cubicBezTo>
                  <a:pt x="68250" y="706342"/>
                  <a:pt x="1634" y="672146"/>
                  <a:pt x="0" y="591314"/>
                </a:cubicBezTo>
                <a:cubicBezTo>
                  <a:pt x="-2309" y="368869"/>
                  <a:pt x="-19721" y="297591"/>
                  <a:pt x="0" y="11826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عمليات </a:t>
            </a:r>
            <a:r>
              <a:rPr lang="ar-EG" sz="14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الاستحواذ</a:t>
            </a:r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الاستراتيجية والشراكات يمكن أن تزيد من القيمة السوقية للشركة.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49EB6E-86DC-7848-B226-2AF4FC8E6117}"/>
              </a:ext>
            </a:extLst>
          </p:cNvPr>
          <p:cNvSpPr/>
          <p:nvPr/>
        </p:nvSpPr>
        <p:spPr>
          <a:xfrm>
            <a:off x="4972456" y="5793630"/>
            <a:ext cx="5596682" cy="709580"/>
          </a:xfrm>
          <a:custGeom>
            <a:avLst/>
            <a:gdLst>
              <a:gd name="connsiteX0" fmla="*/ 0 w 5596682"/>
              <a:gd name="connsiteY0" fmla="*/ 118266 h 709580"/>
              <a:gd name="connsiteX1" fmla="*/ 118266 w 5596682"/>
              <a:gd name="connsiteY1" fmla="*/ 0 h 709580"/>
              <a:gd name="connsiteX2" fmla="*/ 788285 w 5596682"/>
              <a:gd name="connsiteY2" fmla="*/ 0 h 709580"/>
              <a:gd name="connsiteX3" fmla="*/ 1351101 w 5596682"/>
              <a:gd name="connsiteY3" fmla="*/ 0 h 709580"/>
              <a:gd name="connsiteX4" fmla="*/ 2074721 w 5596682"/>
              <a:gd name="connsiteY4" fmla="*/ 0 h 709580"/>
              <a:gd name="connsiteX5" fmla="*/ 2637537 w 5596682"/>
              <a:gd name="connsiteY5" fmla="*/ 0 h 709580"/>
              <a:gd name="connsiteX6" fmla="*/ 3361157 w 5596682"/>
              <a:gd name="connsiteY6" fmla="*/ 0 h 709580"/>
              <a:gd name="connsiteX7" fmla="*/ 3870371 w 5596682"/>
              <a:gd name="connsiteY7" fmla="*/ 0 h 709580"/>
              <a:gd name="connsiteX8" fmla="*/ 4593991 w 5596682"/>
              <a:gd name="connsiteY8" fmla="*/ 0 h 709580"/>
              <a:gd name="connsiteX9" fmla="*/ 5478416 w 5596682"/>
              <a:gd name="connsiteY9" fmla="*/ 0 h 709580"/>
              <a:gd name="connsiteX10" fmla="*/ 5596682 w 5596682"/>
              <a:gd name="connsiteY10" fmla="*/ 118266 h 709580"/>
              <a:gd name="connsiteX11" fmla="*/ 5596682 w 5596682"/>
              <a:gd name="connsiteY11" fmla="*/ 591314 h 709580"/>
              <a:gd name="connsiteX12" fmla="*/ 5478416 w 5596682"/>
              <a:gd name="connsiteY12" fmla="*/ 709580 h 709580"/>
              <a:gd name="connsiteX13" fmla="*/ 4915600 w 5596682"/>
              <a:gd name="connsiteY13" fmla="*/ 709580 h 709580"/>
              <a:gd name="connsiteX14" fmla="*/ 4299183 w 5596682"/>
              <a:gd name="connsiteY14" fmla="*/ 709580 h 709580"/>
              <a:gd name="connsiteX15" fmla="*/ 3629164 w 5596682"/>
              <a:gd name="connsiteY15" fmla="*/ 709580 h 709580"/>
              <a:gd name="connsiteX16" fmla="*/ 3066349 w 5596682"/>
              <a:gd name="connsiteY16" fmla="*/ 709580 h 709580"/>
              <a:gd name="connsiteX17" fmla="*/ 2289127 w 5596682"/>
              <a:gd name="connsiteY17" fmla="*/ 709580 h 709580"/>
              <a:gd name="connsiteX18" fmla="*/ 1619108 w 5596682"/>
              <a:gd name="connsiteY18" fmla="*/ 709580 h 709580"/>
              <a:gd name="connsiteX19" fmla="*/ 841886 w 5596682"/>
              <a:gd name="connsiteY19" fmla="*/ 709580 h 709580"/>
              <a:gd name="connsiteX20" fmla="*/ 118266 w 5596682"/>
              <a:gd name="connsiteY20" fmla="*/ 709580 h 709580"/>
              <a:gd name="connsiteX21" fmla="*/ 0 w 5596682"/>
              <a:gd name="connsiteY21" fmla="*/ 591314 h 709580"/>
              <a:gd name="connsiteX22" fmla="*/ 0 w 5596682"/>
              <a:gd name="connsiteY22" fmla="*/ 118266 h 70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6682" h="709580" fill="none" extrusionOk="0">
                <a:moveTo>
                  <a:pt x="0" y="118266"/>
                </a:moveTo>
                <a:cubicBezTo>
                  <a:pt x="-2119" y="52829"/>
                  <a:pt x="65212" y="10558"/>
                  <a:pt x="118266" y="0"/>
                </a:cubicBezTo>
                <a:cubicBezTo>
                  <a:pt x="318265" y="-19082"/>
                  <a:pt x="506222" y="10273"/>
                  <a:pt x="788285" y="0"/>
                </a:cubicBezTo>
                <a:cubicBezTo>
                  <a:pt x="1070348" y="-10273"/>
                  <a:pt x="1162629" y="14883"/>
                  <a:pt x="1351101" y="0"/>
                </a:cubicBezTo>
                <a:cubicBezTo>
                  <a:pt x="1539573" y="-14883"/>
                  <a:pt x="1797079" y="-14900"/>
                  <a:pt x="2074721" y="0"/>
                </a:cubicBezTo>
                <a:cubicBezTo>
                  <a:pt x="2352363" y="14900"/>
                  <a:pt x="2518226" y="-2042"/>
                  <a:pt x="2637537" y="0"/>
                </a:cubicBezTo>
                <a:cubicBezTo>
                  <a:pt x="2756848" y="2042"/>
                  <a:pt x="3207611" y="13387"/>
                  <a:pt x="3361157" y="0"/>
                </a:cubicBezTo>
                <a:cubicBezTo>
                  <a:pt x="3514703" y="-13387"/>
                  <a:pt x="3660590" y="15562"/>
                  <a:pt x="3870371" y="0"/>
                </a:cubicBezTo>
                <a:cubicBezTo>
                  <a:pt x="4080152" y="-15562"/>
                  <a:pt x="4283663" y="-14126"/>
                  <a:pt x="4593991" y="0"/>
                </a:cubicBezTo>
                <a:cubicBezTo>
                  <a:pt x="4904319" y="14126"/>
                  <a:pt x="5217668" y="33352"/>
                  <a:pt x="5478416" y="0"/>
                </a:cubicBezTo>
                <a:cubicBezTo>
                  <a:pt x="5536295" y="4170"/>
                  <a:pt x="5598850" y="58823"/>
                  <a:pt x="5596682" y="118266"/>
                </a:cubicBezTo>
                <a:cubicBezTo>
                  <a:pt x="5579059" y="354536"/>
                  <a:pt x="5618419" y="415660"/>
                  <a:pt x="5596682" y="591314"/>
                </a:cubicBezTo>
                <a:cubicBezTo>
                  <a:pt x="5604715" y="654505"/>
                  <a:pt x="5543483" y="711310"/>
                  <a:pt x="5478416" y="709580"/>
                </a:cubicBezTo>
                <a:cubicBezTo>
                  <a:pt x="5348806" y="708516"/>
                  <a:pt x="5165997" y="718692"/>
                  <a:pt x="4915600" y="709580"/>
                </a:cubicBezTo>
                <a:cubicBezTo>
                  <a:pt x="4665203" y="700468"/>
                  <a:pt x="4522849" y="714083"/>
                  <a:pt x="4299183" y="709580"/>
                </a:cubicBezTo>
                <a:cubicBezTo>
                  <a:pt x="4075517" y="705077"/>
                  <a:pt x="3861926" y="742320"/>
                  <a:pt x="3629164" y="709580"/>
                </a:cubicBezTo>
                <a:cubicBezTo>
                  <a:pt x="3396402" y="676840"/>
                  <a:pt x="3294865" y="704485"/>
                  <a:pt x="3066349" y="709580"/>
                </a:cubicBezTo>
                <a:cubicBezTo>
                  <a:pt x="2837833" y="714675"/>
                  <a:pt x="2496193" y="729974"/>
                  <a:pt x="2289127" y="709580"/>
                </a:cubicBezTo>
                <a:cubicBezTo>
                  <a:pt x="2082061" y="689186"/>
                  <a:pt x="1908958" y="712908"/>
                  <a:pt x="1619108" y="709580"/>
                </a:cubicBezTo>
                <a:cubicBezTo>
                  <a:pt x="1329258" y="706252"/>
                  <a:pt x="1009803" y="682443"/>
                  <a:pt x="841886" y="709580"/>
                </a:cubicBezTo>
                <a:cubicBezTo>
                  <a:pt x="673969" y="736717"/>
                  <a:pt x="297401" y="725592"/>
                  <a:pt x="118266" y="709580"/>
                </a:cubicBezTo>
                <a:cubicBezTo>
                  <a:pt x="49009" y="724010"/>
                  <a:pt x="4041" y="649826"/>
                  <a:pt x="0" y="591314"/>
                </a:cubicBezTo>
                <a:cubicBezTo>
                  <a:pt x="-2766" y="361595"/>
                  <a:pt x="5051" y="291388"/>
                  <a:pt x="0" y="118266"/>
                </a:cubicBezTo>
                <a:close/>
              </a:path>
              <a:path w="5596682" h="709580" stroke="0" extrusionOk="0">
                <a:moveTo>
                  <a:pt x="0" y="118266"/>
                </a:moveTo>
                <a:cubicBezTo>
                  <a:pt x="-3719" y="50655"/>
                  <a:pt x="43210" y="3655"/>
                  <a:pt x="118266" y="0"/>
                </a:cubicBezTo>
                <a:cubicBezTo>
                  <a:pt x="438590" y="-8681"/>
                  <a:pt x="604127" y="-14785"/>
                  <a:pt x="895488" y="0"/>
                </a:cubicBezTo>
                <a:cubicBezTo>
                  <a:pt x="1186849" y="14785"/>
                  <a:pt x="1290774" y="-18877"/>
                  <a:pt x="1511905" y="0"/>
                </a:cubicBezTo>
                <a:cubicBezTo>
                  <a:pt x="1733036" y="18877"/>
                  <a:pt x="1845841" y="-14304"/>
                  <a:pt x="2074721" y="0"/>
                </a:cubicBezTo>
                <a:cubicBezTo>
                  <a:pt x="2303601" y="14304"/>
                  <a:pt x="2455428" y="10538"/>
                  <a:pt x="2798341" y="0"/>
                </a:cubicBezTo>
                <a:cubicBezTo>
                  <a:pt x="3141254" y="-10538"/>
                  <a:pt x="3281578" y="-2421"/>
                  <a:pt x="3414758" y="0"/>
                </a:cubicBezTo>
                <a:cubicBezTo>
                  <a:pt x="3547938" y="2421"/>
                  <a:pt x="3938268" y="29329"/>
                  <a:pt x="4191980" y="0"/>
                </a:cubicBezTo>
                <a:cubicBezTo>
                  <a:pt x="4445692" y="-29329"/>
                  <a:pt x="4605543" y="23002"/>
                  <a:pt x="4754796" y="0"/>
                </a:cubicBezTo>
                <a:cubicBezTo>
                  <a:pt x="4904049" y="-23002"/>
                  <a:pt x="5240915" y="31132"/>
                  <a:pt x="5478416" y="0"/>
                </a:cubicBezTo>
                <a:cubicBezTo>
                  <a:pt x="5554284" y="2537"/>
                  <a:pt x="5590337" y="51923"/>
                  <a:pt x="5596682" y="118266"/>
                </a:cubicBezTo>
                <a:cubicBezTo>
                  <a:pt x="5581071" y="252708"/>
                  <a:pt x="5613727" y="489691"/>
                  <a:pt x="5596682" y="591314"/>
                </a:cubicBezTo>
                <a:cubicBezTo>
                  <a:pt x="5600364" y="652992"/>
                  <a:pt x="5553499" y="703283"/>
                  <a:pt x="5478416" y="709580"/>
                </a:cubicBezTo>
                <a:cubicBezTo>
                  <a:pt x="5198257" y="704043"/>
                  <a:pt x="4995937" y="726401"/>
                  <a:pt x="4808397" y="709580"/>
                </a:cubicBezTo>
                <a:cubicBezTo>
                  <a:pt x="4620857" y="692759"/>
                  <a:pt x="4385330" y="681644"/>
                  <a:pt x="4245582" y="709580"/>
                </a:cubicBezTo>
                <a:cubicBezTo>
                  <a:pt x="4105835" y="737516"/>
                  <a:pt x="3865907" y="709731"/>
                  <a:pt x="3575563" y="709580"/>
                </a:cubicBezTo>
                <a:cubicBezTo>
                  <a:pt x="3285219" y="709429"/>
                  <a:pt x="3149520" y="729687"/>
                  <a:pt x="2798341" y="709580"/>
                </a:cubicBezTo>
                <a:cubicBezTo>
                  <a:pt x="2447162" y="689473"/>
                  <a:pt x="2268843" y="689468"/>
                  <a:pt x="2128322" y="709580"/>
                </a:cubicBezTo>
                <a:cubicBezTo>
                  <a:pt x="1987801" y="729692"/>
                  <a:pt x="1735520" y="728032"/>
                  <a:pt x="1619108" y="709580"/>
                </a:cubicBezTo>
                <a:cubicBezTo>
                  <a:pt x="1502696" y="691128"/>
                  <a:pt x="1323147" y="721335"/>
                  <a:pt x="1056292" y="709580"/>
                </a:cubicBezTo>
                <a:cubicBezTo>
                  <a:pt x="789437" y="697825"/>
                  <a:pt x="520455" y="749714"/>
                  <a:pt x="118266" y="709580"/>
                </a:cubicBezTo>
                <a:cubicBezTo>
                  <a:pt x="68250" y="706342"/>
                  <a:pt x="1634" y="672146"/>
                  <a:pt x="0" y="591314"/>
                </a:cubicBezTo>
                <a:cubicBezTo>
                  <a:pt x="-2309" y="368869"/>
                  <a:pt x="-19721" y="297591"/>
                  <a:pt x="0" y="11826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قامت بالعديد من الاستحواذات الناجحة مثل </a:t>
            </a:r>
            <a:r>
              <a:rPr lang="ar-EG" sz="14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شراء بيكسار ومارفل</a:t>
            </a:r>
            <a:r>
              <a:rPr lang="ar-EG" sz="1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مما عزز من قيمتها السوقية بشكل كبير.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C92047-8BE6-6050-D293-B20D2D10F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81" y="1671572"/>
            <a:ext cx="3381077" cy="338107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260B52-84A1-F8D9-1C82-815FB317DA9F}"/>
              </a:ext>
            </a:extLst>
          </p:cNvPr>
          <p:cNvSpPr/>
          <p:nvPr/>
        </p:nvSpPr>
        <p:spPr>
          <a:xfrm>
            <a:off x="8860523" y="1326073"/>
            <a:ext cx="2374311" cy="443504"/>
          </a:xfrm>
          <a:custGeom>
            <a:avLst/>
            <a:gdLst>
              <a:gd name="connsiteX0" fmla="*/ 0 w 2374311"/>
              <a:gd name="connsiteY0" fmla="*/ 73919 h 443504"/>
              <a:gd name="connsiteX1" fmla="*/ 73919 w 2374311"/>
              <a:gd name="connsiteY1" fmla="*/ 0 h 443504"/>
              <a:gd name="connsiteX2" fmla="*/ 652802 w 2374311"/>
              <a:gd name="connsiteY2" fmla="*/ 0 h 443504"/>
              <a:gd name="connsiteX3" fmla="*/ 1164891 w 2374311"/>
              <a:gd name="connsiteY3" fmla="*/ 0 h 443504"/>
              <a:gd name="connsiteX4" fmla="*/ 1766038 w 2374311"/>
              <a:gd name="connsiteY4" fmla="*/ 0 h 443504"/>
              <a:gd name="connsiteX5" fmla="*/ 2300392 w 2374311"/>
              <a:gd name="connsiteY5" fmla="*/ 0 h 443504"/>
              <a:gd name="connsiteX6" fmla="*/ 2374311 w 2374311"/>
              <a:gd name="connsiteY6" fmla="*/ 73919 h 443504"/>
              <a:gd name="connsiteX7" fmla="*/ 2374311 w 2374311"/>
              <a:gd name="connsiteY7" fmla="*/ 369585 h 443504"/>
              <a:gd name="connsiteX8" fmla="*/ 2300392 w 2374311"/>
              <a:gd name="connsiteY8" fmla="*/ 443504 h 443504"/>
              <a:gd name="connsiteX9" fmla="*/ 1699244 w 2374311"/>
              <a:gd name="connsiteY9" fmla="*/ 443504 h 443504"/>
              <a:gd name="connsiteX10" fmla="*/ 1120361 w 2374311"/>
              <a:gd name="connsiteY10" fmla="*/ 443504 h 443504"/>
              <a:gd name="connsiteX11" fmla="*/ 608273 w 2374311"/>
              <a:gd name="connsiteY11" fmla="*/ 443504 h 443504"/>
              <a:gd name="connsiteX12" fmla="*/ 73919 w 2374311"/>
              <a:gd name="connsiteY12" fmla="*/ 443504 h 443504"/>
              <a:gd name="connsiteX13" fmla="*/ 0 w 2374311"/>
              <a:gd name="connsiteY13" fmla="*/ 369585 h 443504"/>
              <a:gd name="connsiteX14" fmla="*/ 0 w 2374311"/>
              <a:gd name="connsiteY14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74311" h="443504" fill="none" extrusionOk="0">
                <a:moveTo>
                  <a:pt x="0" y="73919"/>
                </a:moveTo>
                <a:cubicBezTo>
                  <a:pt x="-5269" y="22354"/>
                  <a:pt x="33702" y="-8204"/>
                  <a:pt x="73919" y="0"/>
                </a:cubicBezTo>
                <a:cubicBezTo>
                  <a:pt x="241418" y="-28632"/>
                  <a:pt x="442729" y="49795"/>
                  <a:pt x="652802" y="0"/>
                </a:cubicBezTo>
                <a:cubicBezTo>
                  <a:pt x="862875" y="-49795"/>
                  <a:pt x="976173" y="46196"/>
                  <a:pt x="1164891" y="0"/>
                </a:cubicBezTo>
                <a:cubicBezTo>
                  <a:pt x="1353609" y="-46196"/>
                  <a:pt x="1536636" y="61846"/>
                  <a:pt x="1766038" y="0"/>
                </a:cubicBezTo>
                <a:cubicBezTo>
                  <a:pt x="1995440" y="-61846"/>
                  <a:pt x="2120810" y="26434"/>
                  <a:pt x="2300392" y="0"/>
                </a:cubicBezTo>
                <a:cubicBezTo>
                  <a:pt x="2345887" y="9249"/>
                  <a:pt x="2370001" y="35368"/>
                  <a:pt x="2374311" y="73919"/>
                </a:cubicBezTo>
                <a:cubicBezTo>
                  <a:pt x="2407707" y="197651"/>
                  <a:pt x="2349659" y="243121"/>
                  <a:pt x="2374311" y="369585"/>
                </a:cubicBezTo>
                <a:cubicBezTo>
                  <a:pt x="2375401" y="407057"/>
                  <a:pt x="2349224" y="452162"/>
                  <a:pt x="2300392" y="443504"/>
                </a:cubicBezTo>
                <a:cubicBezTo>
                  <a:pt x="2176721" y="479852"/>
                  <a:pt x="1900103" y="410545"/>
                  <a:pt x="1699244" y="443504"/>
                </a:cubicBezTo>
                <a:cubicBezTo>
                  <a:pt x="1498385" y="476463"/>
                  <a:pt x="1315145" y="422113"/>
                  <a:pt x="1120361" y="443504"/>
                </a:cubicBezTo>
                <a:cubicBezTo>
                  <a:pt x="925577" y="464895"/>
                  <a:pt x="762002" y="402154"/>
                  <a:pt x="608273" y="443504"/>
                </a:cubicBezTo>
                <a:cubicBezTo>
                  <a:pt x="454544" y="484854"/>
                  <a:pt x="229703" y="426876"/>
                  <a:pt x="73919" y="443504"/>
                </a:cubicBezTo>
                <a:cubicBezTo>
                  <a:pt x="24873" y="451827"/>
                  <a:pt x="-4840" y="420767"/>
                  <a:pt x="0" y="369585"/>
                </a:cubicBezTo>
                <a:cubicBezTo>
                  <a:pt x="-6449" y="284116"/>
                  <a:pt x="26610" y="198704"/>
                  <a:pt x="0" y="73919"/>
                </a:cubicBezTo>
                <a:close/>
              </a:path>
              <a:path w="2374311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271593" y="-33144"/>
                  <a:pt x="534112" y="38733"/>
                  <a:pt x="675067" y="0"/>
                </a:cubicBezTo>
                <a:cubicBezTo>
                  <a:pt x="816022" y="-38733"/>
                  <a:pt x="1083443" y="12000"/>
                  <a:pt x="1209420" y="0"/>
                </a:cubicBezTo>
                <a:cubicBezTo>
                  <a:pt x="1335397" y="-12000"/>
                  <a:pt x="1554966" y="33568"/>
                  <a:pt x="1721509" y="0"/>
                </a:cubicBezTo>
                <a:cubicBezTo>
                  <a:pt x="1888052" y="-33568"/>
                  <a:pt x="2086310" y="30822"/>
                  <a:pt x="2300392" y="0"/>
                </a:cubicBezTo>
                <a:cubicBezTo>
                  <a:pt x="2343944" y="-5614"/>
                  <a:pt x="2362600" y="31302"/>
                  <a:pt x="2374311" y="73919"/>
                </a:cubicBezTo>
                <a:cubicBezTo>
                  <a:pt x="2383111" y="219091"/>
                  <a:pt x="2368895" y="245647"/>
                  <a:pt x="2374311" y="369585"/>
                </a:cubicBezTo>
                <a:cubicBezTo>
                  <a:pt x="2369905" y="417698"/>
                  <a:pt x="2339211" y="441178"/>
                  <a:pt x="2300392" y="443504"/>
                </a:cubicBezTo>
                <a:cubicBezTo>
                  <a:pt x="2113270" y="468322"/>
                  <a:pt x="2011110" y="421711"/>
                  <a:pt x="1788303" y="443504"/>
                </a:cubicBezTo>
                <a:cubicBezTo>
                  <a:pt x="1565496" y="465297"/>
                  <a:pt x="1408140" y="431249"/>
                  <a:pt x="1231685" y="443504"/>
                </a:cubicBezTo>
                <a:cubicBezTo>
                  <a:pt x="1055230" y="455759"/>
                  <a:pt x="962994" y="407683"/>
                  <a:pt x="697331" y="443504"/>
                </a:cubicBezTo>
                <a:cubicBezTo>
                  <a:pt x="431668" y="479325"/>
                  <a:pt x="206332" y="417089"/>
                  <a:pt x="73919" y="443504"/>
                </a:cubicBezTo>
                <a:cubicBezTo>
                  <a:pt x="38106" y="437283"/>
                  <a:pt x="-3102" y="409210"/>
                  <a:pt x="0" y="369585"/>
                </a:cubicBezTo>
                <a:cubicBezTo>
                  <a:pt x="-81" y="261386"/>
                  <a:pt x="33705" y="1653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6. الاستحواذات والشراكات</a:t>
            </a:r>
            <a:endParaRPr lang="en-US" sz="14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7166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048751" y="85104"/>
            <a:ext cx="2452114" cy="399590"/>
          </a:xfrm>
          <a:custGeom>
            <a:avLst/>
            <a:gdLst>
              <a:gd name="connsiteX0" fmla="*/ 0 w 2452114"/>
              <a:gd name="connsiteY0" fmla="*/ 66600 h 399590"/>
              <a:gd name="connsiteX1" fmla="*/ 66600 w 2452114"/>
              <a:gd name="connsiteY1" fmla="*/ 0 h 399590"/>
              <a:gd name="connsiteX2" fmla="*/ 646329 w 2452114"/>
              <a:gd name="connsiteY2" fmla="*/ 0 h 399590"/>
              <a:gd name="connsiteX3" fmla="*/ 1272435 w 2452114"/>
              <a:gd name="connsiteY3" fmla="*/ 0 h 399590"/>
              <a:gd name="connsiteX4" fmla="*/ 2385514 w 2452114"/>
              <a:gd name="connsiteY4" fmla="*/ 0 h 399590"/>
              <a:gd name="connsiteX5" fmla="*/ 2452114 w 2452114"/>
              <a:gd name="connsiteY5" fmla="*/ 66600 h 399590"/>
              <a:gd name="connsiteX6" fmla="*/ 2452114 w 2452114"/>
              <a:gd name="connsiteY6" fmla="*/ 332990 h 399590"/>
              <a:gd name="connsiteX7" fmla="*/ 2385514 w 2452114"/>
              <a:gd name="connsiteY7" fmla="*/ 399590 h 399590"/>
              <a:gd name="connsiteX8" fmla="*/ 1782596 w 2452114"/>
              <a:gd name="connsiteY8" fmla="*/ 399590 h 399590"/>
              <a:gd name="connsiteX9" fmla="*/ 1179679 w 2452114"/>
              <a:gd name="connsiteY9" fmla="*/ 399590 h 399590"/>
              <a:gd name="connsiteX10" fmla="*/ 669518 w 2452114"/>
              <a:gd name="connsiteY10" fmla="*/ 399590 h 399590"/>
              <a:gd name="connsiteX11" fmla="*/ 66600 w 2452114"/>
              <a:gd name="connsiteY11" fmla="*/ 399590 h 399590"/>
              <a:gd name="connsiteX12" fmla="*/ 0 w 2452114"/>
              <a:gd name="connsiteY12" fmla="*/ 332990 h 399590"/>
              <a:gd name="connsiteX13" fmla="*/ 0 w 2452114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52114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4436" y="-679"/>
                  <a:pt x="403189" y="-22789"/>
                  <a:pt x="646329" y="0"/>
                </a:cubicBezTo>
                <a:cubicBezTo>
                  <a:pt x="889469" y="22789"/>
                  <a:pt x="1084360" y="-5645"/>
                  <a:pt x="1272435" y="0"/>
                </a:cubicBezTo>
                <a:cubicBezTo>
                  <a:pt x="1460510" y="5645"/>
                  <a:pt x="2106987" y="34589"/>
                  <a:pt x="2385514" y="0"/>
                </a:cubicBezTo>
                <a:cubicBezTo>
                  <a:pt x="2419752" y="3418"/>
                  <a:pt x="2451868" y="25716"/>
                  <a:pt x="2452114" y="66600"/>
                </a:cubicBezTo>
                <a:cubicBezTo>
                  <a:pt x="2452732" y="163177"/>
                  <a:pt x="2458065" y="233743"/>
                  <a:pt x="2452114" y="332990"/>
                </a:cubicBezTo>
                <a:cubicBezTo>
                  <a:pt x="2445957" y="368193"/>
                  <a:pt x="2421478" y="398983"/>
                  <a:pt x="2385514" y="399590"/>
                </a:cubicBezTo>
                <a:cubicBezTo>
                  <a:pt x="2207262" y="370417"/>
                  <a:pt x="2006495" y="392814"/>
                  <a:pt x="1782596" y="399590"/>
                </a:cubicBezTo>
                <a:cubicBezTo>
                  <a:pt x="1558697" y="406366"/>
                  <a:pt x="1303999" y="380797"/>
                  <a:pt x="1179679" y="399590"/>
                </a:cubicBezTo>
                <a:cubicBezTo>
                  <a:pt x="1055359" y="418383"/>
                  <a:pt x="891103" y="383077"/>
                  <a:pt x="669518" y="399590"/>
                </a:cubicBezTo>
                <a:cubicBezTo>
                  <a:pt x="447933" y="416103"/>
                  <a:pt x="310851" y="38353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القيمة السوقية - والدفترية</a:t>
            </a:r>
            <a:endParaRPr lang="en-US" sz="14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37C432-8D7B-E125-9322-F7C953A667A4}"/>
              </a:ext>
            </a:extLst>
          </p:cNvPr>
          <p:cNvSpPr/>
          <p:nvPr/>
        </p:nvSpPr>
        <p:spPr>
          <a:xfrm>
            <a:off x="2665085" y="211368"/>
            <a:ext cx="5739124" cy="670867"/>
          </a:xfrm>
          <a:custGeom>
            <a:avLst/>
            <a:gdLst>
              <a:gd name="connsiteX0" fmla="*/ 0 w 5739124"/>
              <a:gd name="connsiteY0" fmla="*/ 111813 h 670867"/>
              <a:gd name="connsiteX1" fmla="*/ 111813 w 5739124"/>
              <a:gd name="connsiteY1" fmla="*/ 0 h 670867"/>
              <a:gd name="connsiteX2" fmla="*/ 608208 w 5739124"/>
              <a:gd name="connsiteY2" fmla="*/ 0 h 670867"/>
              <a:gd name="connsiteX3" fmla="*/ 994293 w 5739124"/>
              <a:gd name="connsiteY3" fmla="*/ 0 h 670867"/>
              <a:gd name="connsiteX4" fmla="*/ 1600997 w 5739124"/>
              <a:gd name="connsiteY4" fmla="*/ 0 h 670867"/>
              <a:gd name="connsiteX5" fmla="*/ 2042237 w 5739124"/>
              <a:gd name="connsiteY5" fmla="*/ 0 h 670867"/>
              <a:gd name="connsiteX6" fmla="*/ 2428322 w 5739124"/>
              <a:gd name="connsiteY6" fmla="*/ 0 h 670867"/>
              <a:gd name="connsiteX7" fmla="*/ 2869562 w 5739124"/>
              <a:gd name="connsiteY7" fmla="*/ 0 h 670867"/>
              <a:gd name="connsiteX8" fmla="*/ 3476267 w 5739124"/>
              <a:gd name="connsiteY8" fmla="*/ 0 h 670867"/>
              <a:gd name="connsiteX9" fmla="*/ 3917507 w 5739124"/>
              <a:gd name="connsiteY9" fmla="*/ 0 h 670867"/>
              <a:gd name="connsiteX10" fmla="*/ 4303591 w 5739124"/>
              <a:gd name="connsiteY10" fmla="*/ 0 h 670867"/>
              <a:gd name="connsiteX11" fmla="*/ 4744831 w 5739124"/>
              <a:gd name="connsiteY11" fmla="*/ 0 h 670867"/>
              <a:gd name="connsiteX12" fmla="*/ 5627311 w 5739124"/>
              <a:gd name="connsiteY12" fmla="*/ 0 h 670867"/>
              <a:gd name="connsiteX13" fmla="*/ 5739124 w 5739124"/>
              <a:gd name="connsiteY13" fmla="*/ 111813 h 670867"/>
              <a:gd name="connsiteX14" fmla="*/ 5739124 w 5739124"/>
              <a:gd name="connsiteY14" fmla="*/ 559054 h 670867"/>
              <a:gd name="connsiteX15" fmla="*/ 5627311 w 5739124"/>
              <a:gd name="connsiteY15" fmla="*/ 670867 h 670867"/>
              <a:gd name="connsiteX16" fmla="*/ 5241226 w 5739124"/>
              <a:gd name="connsiteY16" fmla="*/ 670867 h 670867"/>
              <a:gd name="connsiteX17" fmla="*/ 4744831 w 5739124"/>
              <a:gd name="connsiteY17" fmla="*/ 670867 h 670867"/>
              <a:gd name="connsiteX18" fmla="*/ 4138127 w 5739124"/>
              <a:gd name="connsiteY18" fmla="*/ 670867 h 670867"/>
              <a:gd name="connsiteX19" fmla="*/ 3696887 w 5739124"/>
              <a:gd name="connsiteY19" fmla="*/ 670867 h 670867"/>
              <a:gd name="connsiteX20" fmla="*/ 3145337 w 5739124"/>
              <a:gd name="connsiteY20" fmla="*/ 670867 h 670867"/>
              <a:gd name="connsiteX21" fmla="*/ 2759252 w 5739124"/>
              <a:gd name="connsiteY21" fmla="*/ 670867 h 670867"/>
              <a:gd name="connsiteX22" fmla="*/ 2097392 w 5739124"/>
              <a:gd name="connsiteY22" fmla="*/ 670867 h 670867"/>
              <a:gd name="connsiteX23" fmla="*/ 1545842 w 5739124"/>
              <a:gd name="connsiteY23" fmla="*/ 670867 h 670867"/>
              <a:gd name="connsiteX24" fmla="*/ 883983 w 5739124"/>
              <a:gd name="connsiteY24" fmla="*/ 670867 h 670867"/>
              <a:gd name="connsiteX25" fmla="*/ 111813 w 5739124"/>
              <a:gd name="connsiteY25" fmla="*/ 670867 h 670867"/>
              <a:gd name="connsiteX26" fmla="*/ 0 w 5739124"/>
              <a:gd name="connsiteY26" fmla="*/ 559054 h 670867"/>
              <a:gd name="connsiteX27" fmla="*/ 0 w 5739124"/>
              <a:gd name="connsiteY27" fmla="*/ 111813 h 6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39124" h="670867" fill="none" extrusionOk="0">
                <a:moveTo>
                  <a:pt x="0" y="111813"/>
                </a:moveTo>
                <a:cubicBezTo>
                  <a:pt x="-485" y="39998"/>
                  <a:pt x="55791" y="3610"/>
                  <a:pt x="111813" y="0"/>
                </a:cubicBezTo>
                <a:cubicBezTo>
                  <a:pt x="277854" y="-28587"/>
                  <a:pt x="502394" y="17307"/>
                  <a:pt x="608208" y="0"/>
                </a:cubicBezTo>
                <a:cubicBezTo>
                  <a:pt x="714022" y="-17307"/>
                  <a:pt x="889953" y="35168"/>
                  <a:pt x="994293" y="0"/>
                </a:cubicBezTo>
                <a:cubicBezTo>
                  <a:pt x="1098633" y="-35168"/>
                  <a:pt x="1326699" y="39882"/>
                  <a:pt x="1600997" y="0"/>
                </a:cubicBezTo>
                <a:cubicBezTo>
                  <a:pt x="1875295" y="-39882"/>
                  <a:pt x="1855425" y="5796"/>
                  <a:pt x="2042237" y="0"/>
                </a:cubicBezTo>
                <a:cubicBezTo>
                  <a:pt x="2229049" y="-5796"/>
                  <a:pt x="2341567" y="45742"/>
                  <a:pt x="2428322" y="0"/>
                </a:cubicBezTo>
                <a:cubicBezTo>
                  <a:pt x="2515077" y="-45742"/>
                  <a:pt x="2766397" y="18032"/>
                  <a:pt x="2869562" y="0"/>
                </a:cubicBezTo>
                <a:cubicBezTo>
                  <a:pt x="2972727" y="-18032"/>
                  <a:pt x="3265266" y="16128"/>
                  <a:pt x="3476267" y="0"/>
                </a:cubicBezTo>
                <a:cubicBezTo>
                  <a:pt x="3687269" y="-16128"/>
                  <a:pt x="3715359" y="2419"/>
                  <a:pt x="3917507" y="0"/>
                </a:cubicBezTo>
                <a:cubicBezTo>
                  <a:pt x="4119655" y="-2419"/>
                  <a:pt x="4185966" y="11110"/>
                  <a:pt x="4303591" y="0"/>
                </a:cubicBezTo>
                <a:cubicBezTo>
                  <a:pt x="4421216" y="-11110"/>
                  <a:pt x="4592103" y="38581"/>
                  <a:pt x="4744831" y="0"/>
                </a:cubicBezTo>
                <a:cubicBezTo>
                  <a:pt x="4897559" y="-38581"/>
                  <a:pt x="5251597" y="25056"/>
                  <a:pt x="5627311" y="0"/>
                </a:cubicBezTo>
                <a:cubicBezTo>
                  <a:pt x="5680152" y="1068"/>
                  <a:pt x="5743993" y="55174"/>
                  <a:pt x="5739124" y="111813"/>
                </a:cubicBezTo>
                <a:cubicBezTo>
                  <a:pt x="5755639" y="202246"/>
                  <a:pt x="5734650" y="453092"/>
                  <a:pt x="5739124" y="559054"/>
                </a:cubicBezTo>
                <a:cubicBezTo>
                  <a:pt x="5736503" y="616125"/>
                  <a:pt x="5684248" y="673105"/>
                  <a:pt x="5627311" y="670867"/>
                </a:cubicBezTo>
                <a:cubicBezTo>
                  <a:pt x="5458569" y="705684"/>
                  <a:pt x="5323320" y="627217"/>
                  <a:pt x="5241226" y="670867"/>
                </a:cubicBezTo>
                <a:cubicBezTo>
                  <a:pt x="5159133" y="714517"/>
                  <a:pt x="4852651" y="636910"/>
                  <a:pt x="4744831" y="670867"/>
                </a:cubicBezTo>
                <a:cubicBezTo>
                  <a:pt x="4637011" y="704824"/>
                  <a:pt x="4396292" y="665537"/>
                  <a:pt x="4138127" y="670867"/>
                </a:cubicBezTo>
                <a:cubicBezTo>
                  <a:pt x="3879962" y="676197"/>
                  <a:pt x="3835020" y="660927"/>
                  <a:pt x="3696887" y="670867"/>
                </a:cubicBezTo>
                <a:cubicBezTo>
                  <a:pt x="3558754" y="680807"/>
                  <a:pt x="3346897" y="652246"/>
                  <a:pt x="3145337" y="670867"/>
                </a:cubicBezTo>
                <a:cubicBezTo>
                  <a:pt x="2943777" y="689488"/>
                  <a:pt x="2903124" y="670077"/>
                  <a:pt x="2759252" y="670867"/>
                </a:cubicBezTo>
                <a:cubicBezTo>
                  <a:pt x="2615381" y="671657"/>
                  <a:pt x="2372985" y="645123"/>
                  <a:pt x="2097392" y="670867"/>
                </a:cubicBezTo>
                <a:cubicBezTo>
                  <a:pt x="1821799" y="696611"/>
                  <a:pt x="1738909" y="642321"/>
                  <a:pt x="1545842" y="670867"/>
                </a:cubicBezTo>
                <a:cubicBezTo>
                  <a:pt x="1352775" y="699413"/>
                  <a:pt x="1069938" y="612163"/>
                  <a:pt x="883983" y="670867"/>
                </a:cubicBezTo>
                <a:cubicBezTo>
                  <a:pt x="698028" y="729571"/>
                  <a:pt x="476699" y="645049"/>
                  <a:pt x="111813" y="670867"/>
                </a:cubicBezTo>
                <a:cubicBezTo>
                  <a:pt x="44146" y="664530"/>
                  <a:pt x="10160" y="628988"/>
                  <a:pt x="0" y="559054"/>
                </a:cubicBezTo>
                <a:cubicBezTo>
                  <a:pt x="-32528" y="396618"/>
                  <a:pt x="16938" y="233173"/>
                  <a:pt x="0" y="111813"/>
                </a:cubicBezTo>
                <a:close/>
              </a:path>
              <a:path w="5739124" h="670867" stroke="0" extrusionOk="0">
                <a:moveTo>
                  <a:pt x="0" y="111813"/>
                </a:moveTo>
                <a:cubicBezTo>
                  <a:pt x="-6980" y="45755"/>
                  <a:pt x="33091" y="6369"/>
                  <a:pt x="111813" y="0"/>
                </a:cubicBezTo>
                <a:cubicBezTo>
                  <a:pt x="247272" y="-50263"/>
                  <a:pt x="596827" y="4469"/>
                  <a:pt x="773673" y="0"/>
                </a:cubicBezTo>
                <a:cubicBezTo>
                  <a:pt x="950519" y="-4469"/>
                  <a:pt x="1064450" y="4795"/>
                  <a:pt x="1270068" y="0"/>
                </a:cubicBezTo>
                <a:cubicBezTo>
                  <a:pt x="1475686" y="-4795"/>
                  <a:pt x="1590684" y="23543"/>
                  <a:pt x="1711307" y="0"/>
                </a:cubicBezTo>
                <a:cubicBezTo>
                  <a:pt x="1831930" y="-23543"/>
                  <a:pt x="2129653" y="37582"/>
                  <a:pt x="2318012" y="0"/>
                </a:cubicBezTo>
                <a:cubicBezTo>
                  <a:pt x="2506372" y="-37582"/>
                  <a:pt x="2661870" y="57000"/>
                  <a:pt x="2814407" y="0"/>
                </a:cubicBezTo>
                <a:cubicBezTo>
                  <a:pt x="2966945" y="-57000"/>
                  <a:pt x="3299754" y="73871"/>
                  <a:pt x="3476267" y="0"/>
                </a:cubicBezTo>
                <a:cubicBezTo>
                  <a:pt x="3652780" y="-73871"/>
                  <a:pt x="3778305" y="3517"/>
                  <a:pt x="3917507" y="0"/>
                </a:cubicBezTo>
                <a:cubicBezTo>
                  <a:pt x="4056709" y="-3517"/>
                  <a:pt x="4342279" y="70606"/>
                  <a:pt x="4579366" y="0"/>
                </a:cubicBezTo>
                <a:cubicBezTo>
                  <a:pt x="4816453" y="-70606"/>
                  <a:pt x="4784423" y="28769"/>
                  <a:pt x="4965451" y="0"/>
                </a:cubicBezTo>
                <a:cubicBezTo>
                  <a:pt x="5146480" y="-28769"/>
                  <a:pt x="5399986" y="47676"/>
                  <a:pt x="5627311" y="0"/>
                </a:cubicBezTo>
                <a:cubicBezTo>
                  <a:pt x="5695819" y="10055"/>
                  <a:pt x="5740648" y="65842"/>
                  <a:pt x="5739124" y="111813"/>
                </a:cubicBezTo>
                <a:cubicBezTo>
                  <a:pt x="5750488" y="223783"/>
                  <a:pt x="5736851" y="351864"/>
                  <a:pt x="5739124" y="559054"/>
                </a:cubicBezTo>
                <a:cubicBezTo>
                  <a:pt x="5742773" y="616277"/>
                  <a:pt x="5677334" y="666333"/>
                  <a:pt x="5627311" y="670867"/>
                </a:cubicBezTo>
                <a:cubicBezTo>
                  <a:pt x="5459286" y="724270"/>
                  <a:pt x="5300582" y="662164"/>
                  <a:pt x="5075761" y="670867"/>
                </a:cubicBezTo>
                <a:cubicBezTo>
                  <a:pt x="4850940" y="679570"/>
                  <a:pt x="4631280" y="638137"/>
                  <a:pt x="4413901" y="670867"/>
                </a:cubicBezTo>
                <a:cubicBezTo>
                  <a:pt x="4196522" y="703597"/>
                  <a:pt x="4119182" y="625202"/>
                  <a:pt x="3862352" y="670867"/>
                </a:cubicBezTo>
                <a:cubicBezTo>
                  <a:pt x="3605522" y="716532"/>
                  <a:pt x="3554729" y="630238"/>
                  <a:pt x="3476267" y="670867"/>
                </a:cubicBezTo>
                <a:cubicBezTo>
                  <a:pt x="3397805" y="711496"/>
                  <a:pt x="3147824" y="635873"/>
                  <a:pt x="3035027" y="670867"/>
                </a:cubicBezTo>
                <a:cubicBezTo>
                  <a:pt x="2922230" y="705861"/>
                  <a:pt x="2617080" y="616365"/>
                  <a:pt x="2373167" y="670867"/>
                </a:cubicBezTo>
                <a:cubicBezTo>
                  <a:pt x="2129254" y="725369"/>
                  <a:pt x="1976638" y="615518"/>
                  <a:pt x="1821617" y="670867"/>
                </a:cubicBezTo>
                <a:cubicBezTo>
                  <a:pt x="1666596" y="726216"/>
                  <a:pt x="1518347" y="654726"/>
                  <a:pt x="1380378" y="670867"/>
                </a:cubicBezTo>
                <a:cubicBezTo>
                  <a:pt x="1242409" y="687008"/>
                  <a:pt x="967501" y="635441"/>
                  <a:pt x="828828" y="670867"/>
                </a:cubicBezTo>
                <a:cubicBezTo>
                  <a:pt x="690155" y="706293"/>
                  <a:pt x="318896" y="590851"/>
                  <a:pt x="111813" y="670867"/>
                </a:cubicBezTo>
                <a:cubicBezTo>
                  <a:pt x="51981" y="664960"/>
                  <a:pt x="7171" y="628561"/>
                  <a:pt x="0" y="559054"/>
                </a:cubicBezTo>
                <a:cubicBezTo>
                  <a:pt x="-33149" y="378825"/>
                  <a:pt x="12280" y="209101"/>
                  <a:pt x="0" y="11181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أسباب ارتفاع القيمة السوقية عن القيمة الدفترية ؟</a:t>
            </a:r>
            <a:endParaRPr lang="en-US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FEB70E-C476-62D1-BCD1-A0151147F0F3}"/>
              </a:ext>
            </a:extLst>
          </p:cNvPr>
          <p:cNvSpPr/>
          <p:nvPr/>
        </p:nvSpPr>
        <p:spPr>
          <a:xfrm>
            <a:off x="7935519" y="3131475"/>
            <a:ext cx="1844890" cy="443504"/>
          </a:xfrm>
          <a:custGeom>
            <a:avLst/>
            <a:gdLst>
              <a:gd name="connsiteX0" fmla="*/ 0 w 1844890"/>
              <a:gd name="connsiteY0" fmla="*/ 73919 h 443504"/>
              <a:gd name="connsiteX1" fmla="*/ 73919 w 1844890"/>
              <a:gd name="connsiteY1" fmla="*/ 0 h 443504"/>
              <a:gd name="connsiteX2" fmla="*/ 656574 w 1844890"/>
              <a:gd name="connsiteY2" fmla="*/ 0 h 443504"/>
              <a:gd name="connsiteX3" fmla="*/ 1222258 w 1844890"/>
              <a:gd name="connsiteY3" fmla="*/ 0 h 443504"/>
              <a:gd name="connsiteX4" fmla="*/ 1770971 w 1844890"/>
              <a:gd name="connsiteY4" fmla="*/ 0 h 443504"/>
              <a:gd name="connsiteX5" fmla="*/ 1844890 w 1844890"/>
              <a:gd name="connsiteY5" fmla="*/ 73919 h 443504"/>
              <a:gd name="connsiteX6" fmla="*/ 1844890 w 1844890"/>
              <a:gd name="connsiteY6" fmla="*/ 369585 h 443504"/>
              <a:gd name="connsiteX7" fmla="*/ 1770971 w 1844890"/>
              <a:gd name="connsiteY7" fmla="*/ 443504 h 443504"/>
              <a:gd name="connsiteX8" fmla="*/ 1188316 w 1844890"/>
              <a:gd name="connsiteY8" fmla="*/ 443504 h 443504"/>
              <a:gd name="connsiteX9" fmla="*/ 673544 w 1844890"/>
              <a:gd name="connsiteY9" fmla="*/ 443504 h 443504"/>
              <a:gd name="connsiteX10" fmla="*/ 73919 w 1844890"/>
              <a:gd name="connsiteY10" fmla="*/ 443504 h 443504"/>
              <a:gd name="connsiteX11" fmla="*/ 0 w 1844890"/>
              <a:gd name="connsiteY11" fmla="*/ 369585 h 443504"/>
              <a:gd name="connsiteX12" fmla="*/ 0 w 1844890"/>
              <a:gd name="connsiteY12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4890" h="443504" fill="none" extrusionOk="0">
                <a:moveTo>
                  <a:pt x="0" y="73919"/>
                </a:moveTo>
                <a:cubicBezTo>
                  <a:pt x="-6428" y="34151"/>
                  <a:pt x="27798" y="-3655"/>
                  <a:pt x="73919" y="0"/>
                </a:cubicBezTo>
                <a:cubicBezTo>
                  <a:pt x="232561" y="-31312"/>
                  <a:pt x="521469" y="55708"/>
                  <a:pt x="656574" y="0"/>
                </a:cubicBezTo>
                <a:cubicBezTo>
                  <a:pt x="791679" y="-55708"/>
                  <a:pt x="1035074" y="35959"/>
                  <a:pt x="1222258" y="0"/>
                </a:cubicBezTo>
                <a:cubicBezTo>
                  <a:pt x="1409442" y="-35959"/>
                  <a:pt x="1550020" y="25720"/>
                  <a:pt x="1770971" y="0"/>
                </a:cubicBezTo>
                <a:cubicBezTo>
                  <a:pt x="1807753" y="166"/>
                  <a:pt x="1849119" y="25472"/>
                  <a:pt x="1844890" y="73919"/>
                </a:cubicBezTo>
                <a:cubicBezTo>
                  <a:pt x="1853999" y="204463"/>
                  <a:pt x="1814008" y="300000"/>
                  <a:pt x="1844890" y="369585"/>
                </a:cubicBezTo>
                <a:cubicBezTo>
                  <a:pt x="1849561" y="419658"/>
                  <a:pt x="1807485" y="445777"/>
                  <a:pt x="1770971" y="443504"/>
                </a:cubicBezTo>
                <a:cubicBezTo>
                  <a:pt x="1584879" y="454134"/>
                  <a:pt x="1464349" y="416696"/>
                  <a:pt x="1188316" y="443504"/>
                </a:cubicBezTo>
                <a:cubicBezTo>
                  <a:pt x="912283" y="470312"/>
                  <a:pt x="918861" y="412884"/>
                  <a:pt x="673544" y="443504"/>
                </a:cubicBezTo>
                <a:cubicBezTo>
                  <a:pt x="428227" y="474124"/>
                  <a:pt x="281134" y="434461"/>
                  <a:pt x="73919" y="443504"/>
                </a:cubicBezTo>
                <a:cubicBezTo>
                  <a:pt x="38099" y="445255"/>
                  <a:pt x="339" y="411551"/>
                  <a:pt x="0" y="369585"/>
                </a:cubicBezTo>
                <a:cubicBezTo>
                  <a:pt x="-13994" y="268022"/>
                  <a:pt x="3993" y="158141"/>
                  <a:pt x="0" y="73919"/>
                </a:cubicBezTo>
                <a:close/>
              </a:path>
              <a:path w="1844890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337197" y="-54632"/>
                  <a:pt x="519952" y="4469"/>
                  <a:pt x="673544" y="0"/>
                </a:cubicBezTo>
                <a:cubicBezTo>
                  <a:pt x="827137" y="-4469"/>
                  <a:pt x="1049052" y="43866"/>
                  <a:pt x="1222258" y="0"/>
                </a:cubicBezTo>
                <a:cubicBezTo>
                  <a:pt x="1395464" y="-43866"/>
                  <a:pt x="1651074" y="31257"/>
                  <a:pt x="1770971" y="0"/>
                </a:cubicBezTo>
                <a:cubicBezTo>
                  <a:pt x="1809253" y="-8188"/>
                  <a:pt x="1845861" y="29500"/>
                  <a:pt x="1844890" y="73919"/>
                </a:cubicBezTo>
                <a:cubicBezTo>
                  <a:pt x="1854586" y="147158"/>
                  <a:pt x="1831991" y="266851"/>
                  <a:pt x="1844890" y="369585"/>
                </a:cubicBezTo>
                <a:cubicBezTo>
                  <a:pt x="1843995" y="401872"/>
                  <a:pt x="1807859" y="448974"/>
                  <a:pt x="1770971" y="443504"/>
                </a:cubicBezTo>
                <a:cubicBezTo>
                  <a:pt x="1659563" y="454245"/>
                  <a:pt x="1477018" y="381724"/>
                  <a:pt x="1239228" y="443504"/>
                </a:cubicBezTo>
                <a:cubicBezTo>
                  <a:pt x="1001438" y="505284"/>
                  <a:pt x="888172" y="441297"/>
                  <a:pt x="673544" y="443504"/>
                </a:cubicBezTo>
                <a:cubicBezTo>
                  <a:pt x="458916" y="445711"/>
                  <a:pt x="283448" y="420315"/>
                  <a:pt x="73919" y="443504"/>
                </a:cubicBezTo>
                <a:cubicBezTo>
                  <a:pt x="35655" y="440975"/>
                  <a:pt x="3481" y="408164"/>
                  <a:pt x="0" y="369585"/>
                </a:cubicBezTo>
                <a:cubicBezTo>
                  <a:pt x="-11483" y="256877"/>
                  <a:pt x="6748" y="1576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النمو المستقبلي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CFBE03-8644-A2AF-342B-05AC9377AD49}"/>
              </a:ext>
            </a:extLst>
          </p:cNvPr>
          <p:cNvSpPr/>
          <p:nvPr/>
        </p:nvSpPr>
        <p:spPr>
          <a:xfrm>
            <a:off x="608033" y="3169812"/>
            <a:ext cx="1385399" cy="443504"/>
          </a:xfrm>
          <a:custGeom>
            <a:avLst/>
            <a:gdLst>
              <a:gd name="connsiteX0" fmla="*/ 0 w 1385399"/>
              <a:gd name="connsiteY0" fmla="*/ 73919 h 443504"/>
              <a:gd name="connsiteX1" fmla="*/ 73919 w 1385399"/>
              <a:gd name="connsiteY1" fmla="*/ 0 h 443504"/>
              <a:gd name="connsiteX2" fmla="*/ 498815 w 1385399"/>
              <a:gd name="connsiteY2" fmla="*/ 0 h 443504"/>
              <a:gd name="connsiteX3" fmla="*/ 911335 w 1385399"/>
              <a:gd name="connsiteY3" fmla="*/ 0 h 443504"/>
              <a:gd name="connsiteX4" fmla="*/ 1311480 w 1385399"/>
              <a:gd name="connsiteY4" fmla="*/ 0 h 443504"/>
              <a:gd name="connsiteX5" fmla="*/ 1385399 w 1385399"/>
              <a:gd name="connsiteY5" fmla="*/ 73919 h 443504"/>
              <a:gd name="connsiteX6" fmla="*/ 1385399 w 1385399"/>
              <a:gd name="connsiteY6" fmla="*/ 369585 h 443504"/>
              <a:gd name="connsiteX7" fmla="*/ 1311480 w 1385399"/>
              <a:gd name="connsiteY7" fmla="*/ 443504 h 443504"/>
              <a:gd name="connsiteX8" fmla="*/ 886584 w 1385399"/>
              <a:gd name="connsiteY8" fmla="*/ 443504 h 443504"/>
              <a:gd name="connsiteX9" fmla="*/ 511191 w 1385399"/>
              <a:gd name="connsiteY9" fmla="*/ 443504 h 443504"/>
              <a:gd name="connsiteX10" fmla="*/ 73919 w 1385399"/>
              <a:gd name="connsiteY10" fmla="*/ 443504 h 443504"/>
              <a:gd name="connsiteX11" fmla="*/ 0 w 1385399"/>
              <a:gd name="connsiteY11" fmla="*/ 369585 h 443504"/>
              <a:gd name="connsiteX12" fmla="*/ 0 w 1385399"/>
              <a:gd name="connsiteY12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399" h="443504" fill="none" extrusionOk="0">
                <a:moveTo>
                  <a:pt x="0" y="73919"/>
                </a:moveTo>
                <a:cubicBezTo>
                  <a:pt x="-6428" y="34151"/>
                  <a:pt x="27798" y="-3655"/>
                  <a:pt x="73919" y="0"/>
                </a:cubicBezTo>
                <a:cubicBezTo>
                  <a:pt x="246492" y="-10216"/>
                  <a:pt x="359865" y="22748"/>
                  <a:pt x="498815" y="0"/>
                </a:cubicBezTo>
                <a:cubicBezTo>
                  <a:pt x="637765" y="-22748"/>
                  <a:pt x="724403" y="39143"/>
                  <a:pt x="911335" y="0"/>
                </a:cubicBezTo>
                <a:cubicBezTo>
                  <a:pt x="1098267" y="-39143"/>
                  <a:pt x="1142379" y="26270"/>
                  <a:pt x="1311480" y="0"/>
                </a:cubicBezTo>
                <a:cubicBezTo>
                  <a:pt x="1348262" y="166"/>
                  <a:pt x="1389628" y="25472"/>
                  <a:pt x="1385399" y="73919"/>
                </a:cubicBezTo>
                <a:cubicBezTo>
                  <a:pt x="1394508" y="204463"/>
                  <a:pt x="1354517" y="300000"/>
                  <a:pt x="1385399" y="369585"/>
                </a:cubicBezTo>
                <a:cubicBezTo>
                  <a:pt x="1390070" y="419658"/>
                  <a:pt x="1347994" y="445777"/>
                  <a:pt x="1311480" y="443504"/>
                </a:cubicBezTo>
                <a:cubicBezTo>
                  <a:pt x="1224394" y="460749"/>
                  <a:pt x="1040616" y="425296"/>
                  <a:pt x="886584" y="443504"/>
                </a:cubicBezTo>
                <a:cubicBezTo>
                  <a:pt x="732552" y="461712"/>
                  <a:pt x="602133" y="439055"/>
                  <a:pt x="511191" y="443504"/>
                </a:cubicBezTo>
                <a:cubicBezTo>
                  <a:pt x="420249" y="447953"/>
                  <a:pt x="269825" y="437568"/>
                  <a:pt x="73919" y="443504"/>
                </a:cubicBezTo>
                <a:cubicBezTo>
                  <a:pt x="38099" y="445255"/>
                  <a:pt x="339" y="411551"/>
                  <a:pt x="0" y="369585"/>
                </a:cubicBezTo>
                <a:cubicBezTo>
                  <a:pt x="-13994" y="268022"/>
                  <a:pt x="3993" y="158141"/>
                  <a:pt x="0" y="73919"/>
                </a:cubicBezTo>
                <a:close/>
              </a:path>
              <a:path w="1385399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225957" y="-19970"/>
                  <a:pt x="400649" y="43869"/>
                  <a:pt x="511191" y="0"/>
                </a:cubicBezTo>
                <a:cubicBezTo>
                  <a:pt x="621733" y="-43869"/>
                  <a:pt x="821708" y="10537"/>
                  <a:pt x="911335" y="0"/>
                </a:cubicBezTo>
                <a:cubicBezTo>
                  <a:pt x="1000962" y="-10537"/>
                  <a:pt x="1117260" y="84"/>
                  <a:pt x="1311480" y="0"/>
                </a:cubicBezTo>
                <a:cubicBezTo>
                  <a:pt x="1349762" y="-8188"/>
                  <a:pt x="1386370" y="29500"/>
                  <a:pt x="1385399" y="73919"/>
                </a:cubicBezTo>
                <a:cubicBezTo>
                  <a:pt x="1395095" y="147158"/>
                  <a:pt x="1372500" y="266851"/>
                  <a:pt x="1385399" y="369585"/>
                </a:cubicBezTo>
                <a:cubicBezTo>
                  <a:pt x="1384504" y="401872"/>
                  <a:pt x="1348368" y="448974"/>
                  <a:pt x="1311480" y="443504"/>
                </a:cubicBezTo>
                <a:cubicBezTo>
                  <a:pt x="1168543" y="469128"/>
                  <a:pt x="1026577" y="415840"/>
                  <a:pt x="923711" y="443504"/>
                </a:cubicBezTo>
                <a:cubicBezTo>
                  <a:pt x="820845" y="471168"/>
                  <a:pt x="595647" y="430631"/>
                  <a:pt x="511191" y="443504"/>
                </a:cubicBezTo>
                <a:cubicBezTo>
                  <a:pt x="426735" y="456377"/>
                  <a:pt x="172051" y="412998"/>
                  <a:pt x="73919" y="443504"/>
                </a:cubicBezTo>
                <a:cubicBezTo>
                  <a:pt x="35655" y="440975"/>
                  <a:pt x="3481" y="408164"/>
                  <a:pt x="0" y="369585"/>
                </a:cubicBezTo>
                <a:cubicBezTo>
                  <a:pt x="-11483" y="256877"/>
                  <a:pt x="6748" y="1576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إدارة فعالة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480CA7F-5FAE-10FF-05DC-27509B419068}"/>
              </a:ext>
            </a:extLst>
          </p:cNvPr>
          <p:cNvSpPr/>
          <p:nvPr/>
        </p:nvSpPr>
        <p:spPr>
          <a:xfrm>
            <a:off x="2468259" y="3134258"/>
            <a:ext cx="1385399" cy="443504"/>
          </a:xfrm>
          <a:custGeom>
            <a:avLst/>
            <a:gdLst>
              <a:gd name="connsiteX0" fmla="*/ 0 w 1385399"/>
              <a:gd name="connsiteY0" fmla="*/ 73919 h 443504"/>
              <a:gd name="connsiteX1" fmla="*/ 73919 w 1385399"/>
              <a:gd name="connsiteY1" fmla="*/ 0 h 443504"/>
              <a:gd name="connsiteX2" fmla="*/ 498815 w 1385399"/>
              <a:gd name="connsiteY2" fmla="*/ 0 h 443504"/>
              <a:gd name="connsiteX3" fmla="*/ 911335 w 1385399"/>
              <a:gd name="connsiteY3" fmla="*/ 0 h 443504"/>
              <a:gd name="connsiteX4" fmla="*/ 1311480 w 1385399"/>
              <a:gd name="connsiteY4" fmla="*/ 0 h 443504"/>
              <a:gd name="connsiteX5" fmla="*/ 1385399 w 1385399"/>
              <a:gd name="connsiteY5" fmla="*/ 73919 h 443504"/>
              <a:gd name="connsiteX6" fmla="*/ 1385399 w 1385399"/>
              <a:gd name="connsiteY6" fmla="*/ 369585 h 443504"/>
              <a:gd name="connsiteX7" fmla="*/ 1311480 w 1385399"/>
              <a:gd name="connsiteY7" fmla="*/ 443504 h 443504"/>
              <a:gd name="connsiteX8" fmla="*/ 886584 w 1385399"/>
              <a:gd name="connsiteY8" fmla="*/ 443504 h 443504"/>
              <a:gd name="connsiteX9" fmla="*/ 511191 w 1385399"/>
              <a:gd name="connsiteY9" fmla="*/ 443504 h 443504"/>
              <a:gd name="connsiteX10" fmla="*/ 73919 w 1385399"/>
              <a:gd name="connsiteY10" fmla="*/ 443504 h 443504"/>
              <a:gd name="connsiteX11" fmla="*/ 0 w 1385399"/>
              <a:gd name="connsiteY11" fmla="*/ 369585 h 443504"/>
              <a:gd name="connsiteX12" fmla="*/ 0 w 1385399"/>
              <a:gd name="connsiteY12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399" h="443504" fill="none" extrusionOk="0">
                <a:moveTo>
                  <a:pt x="0" y="73919"/>
                </a:moveTo>
                <a:cubicBezTo>
                  <a:pt x="-6428" y="34151"/>
                  <a:pt x="27798" y="-3655"/>
                  <a:pt x="73919" y="0"/>
                </a:cubicBezTo>
                <a:cubicBezTo>
                  <a:pt x="246492" y="-10216"/>
                  <a:pt x="359865" y="22748"/>
                  <a:pt x="498815" y="0"/>
                </a:cubicBezTo>
                <a:cubicBezTo>
                  <a:pt x="637765" y="-22748"/>
                  <a:pt x="724403" y="39143"/>
                  <a:pt x="911335" y="0"/>
                </a:cubicBezTo>
                <a:cubicBezTo>
                  <a:pt x="1098267" y="-39143"/>
                  <a:pt x="1142379" y="26270"/>
                  <a:pt x="1311480" y="0"/>
                </a:cubicBezTo>
                <a:cubicBezTo>
                  <a:pt x="1348262" y="166"/>
                  <a:pt x="1389628" y="25472"/>
                  <a:pt x="1385399" y="73919"/>
                </a:cubicBezTo>
                <a:cubicBezTo>
                  <a:pt x="1394508" y="204463"/>
                  <a:pt x="1354517" y="300000"/>
                  <a:pt x="1385399" y="369585"/>
                </a:cubicBezTo>
                <a:cubicBezTo>
                  <a:pt x="1390070" y="419658"/>
                  <a:pt x="1347994" y="445777"/>
                  <a:pt x="1311480" y="443504"/>
                </a:cubicBezTo>
                <a:cubicBezTo>
                  <a:pt x="1224394" y="460749"/>
                  <a:pt x="1040616" y="425296"/>
                  <a:pt x="886584" y="443504"/>
                </a:cubicBezTo>
                <a:cubicBezTo>
                  <a:pt x="732552" y="461712"/>
                  <a:pt x="602133" y="439055"/>
                  <a:pt x="511191" y="443504"/>
                </a:cubicBezTo>
                <a:cubicBezTo>
                  <a:pt x="420249" y="447953"/>
                  <a:pt x="269825" y="437568"/>
                  <a:pt x="73919" y="443504"/>
                </a:cubicBezTo>
                <a:cubicBezTo>
                  <a:pt x="38099" y="445255"/>
                  <a:pt x="339" y="411551"/>
                  <a:pt x="0" y="369585"/>
                </a:cubicBezTo>
                <a:cubicBezTo>
                  <a:pt x="-13994" y="268022"/>
                  <a:pt x="3993" y="158141"/>
                  <a:pt x="0" y="73919"/>
                </a:cubicBezTo>
                <a:close/>
              </a:path>
              <a:path w="1385399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225957" y="-19970"/>
                  <a:pt x="400649" y="43869"/>
                  <a:pt x="511191" y="0"/>
                </a:cubicBezTo>
                <a:cubicBezTo>
                  <a:pt x="621733" y="-43869"/>
                  <a:pt x="821708" y="10537"/>
                  <a:pt x="911335" y="0"/>
                </a:cubicBezTo>
                <a:cubicBezTo>
                  <a:pt x="1000962" y="-10537"/>
                  <a:pt x="1117260" y="84"/>
                  <a:pt x="1311480" y="0"/>
                </a:cubicBezTo>
                <a:cubicBezTo>
                  <a:pt x="1349762" y="-8188"/>
                  <a:pt x="1386370" y="29500"/>
                  <a:pt x="1385399" y="73919"/>
                </a:cubicBezTo>
                <a:cubicBezTo>
                  <a:pt x="1395095" y="147158"/>
                  <a:pt x="1372500" y="266851"/>
                  <a:pt x="1385399" y="369585"/>
                </a:cubicBezTo>
                <a:cubicBezTo>
                  <a:pt x="1384504" y="401872"/>
                  <a:pt x="1348368" y="448974"/>
                  <a:pt x="1311480" y="443504"/>
                </a:cubicBezTo>
                <a:cubicBezTo>
                  <a:pt x="1168543" y="469128"/>
                  <a:pt x="1026577" y="415840"/>
                  <a:pt x="923711" y="443504"/>
                </a:cubicBezTo>
                <a:cubicBezTo>
                  <a:pt x="820845" y="471168"/>
                  <a:pt x="595647" y="430631"/>
                  <a:pt x="511191" y="443504"/>
                </a:cubicBezTo>
                <a:cubicBezTo>
                  <a:pt x="426735" y="456377"/>
                  <a:pt x="172051" y="412998"/>
                  <a:pt x="73919" y="443504"/>
                </a:cubicBezTo>
                <a:cubicBezTo>
                  <a:pt x="35655" y="440975"/>
                  <a:pt x="3481" y="408164"/>
                  <a:pt x="0" y="369585"/>
                </a:cubicBezTo>
                <a:cubicBezTo>
                  <a:pt x="-11483" y="256877"/>
                  <a:pt x="6748" y="1576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الابتكار والتطوير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AF74E21-76A7-2457-5605-76167B13A539}"/>
              </a:ext>
            </a:extLst>
          </p:cNvPr>
          <p:cNvSpPr/>
          <p:nvPr/>
        </p:nvSpPr>
        <p:spPr>
          <a:xfrm>
            <a:off x="4081861" y="3140001"/>
            <a:ext cx="1844890" cy="443504"/>
          </a:xfrm>
          <a:custGeom>
            <a:avLst/>
            <a:gdLst>
              <a:gd name="connsiteX0" fmla="*/ 0 w 1844890"/>
              <a:gd name="connsiteY0" fmla="*/ 73919 h 443504"/>
              <a:gd name="connsiteX1" fmla="*/ 73919 w 1844890"/>
              <a:gd name="connsiteY1" fmla="*/ 0 h 443504"/>
              <a:gd name="connsiteX2" fmla="*/ 656574 w 1844890"/>
              <a:gd name="connsiteY2" fmla="*/ 0 h 443504"/>
              <a:gd name="connsiteX3" fmla="*/ 1222258 w 1844890"/>
              <a:gd name="connsiteY3" fmla="*/ 0 h 443504"/>
              <a:gd name="connsiteX4" fmla="*/ 1770971 w 1844890"/>
              <a:gd name="connsiteY4" fmla="*/ 0 h 443504"/>
              <a:gd name="connsiteX5" fmla="*/ 1844890 w 1844890"/>
              <a:gd name="connsiteY5" fmla="*/ 73919 h 443504"/>
              <a:gd name="connsiteX6" fmla="*/ 1844890 w 1844890"/>
              <a:gd name="connsiteY6" fmla="*/ 369585 h 443504"/>
              <a:gd name="connsiteX7" fmla="*/ 1770971 w 1844890"/>
              <a:gd name="connsiteY7" fmla="*/ 443504 h 443504"/>
              <a:gd name="connsiteX8" fmla="*/ 1188316 w 1844890"/>
              <a:gd name="connsiteY8" fmla="*/ 443504 h 443504"/>
              <a:gd name="connsiteX9" fmla="*/ 673544 w 1844890"/>
              <a:gd name="connsiteY9" fmla="*/ 443504 h 443504"/>
              <a:gd name="connsiteX10" fmla="*/ 73919 w 1844890"/>
              <a:gd name="connsiteY10" fmla="*/ 443504 h 443504"/>
              <a:gd name="connsiteX11" fmla="*/ 0 w 1844890"/>
              <a:gd name="connsiteY11" fmla="*/ 369585 h 443504"/>
              <a:gd name="connsiteX12" fmla="*/ 0 w 1844890"/>
              <a:gd name="connsiteY12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4890" h="443504" fill="none" extrusionOk="0">
                <a:moveTo>
                  <a:pt x="0" y="73919"/>
                </a:moveTo>
                <a:cubicBezTo>
                  <a:pt x="-6428" y="34151"/>
                  <a:pt x="27798" y="-3655"/>
                  <a:pt x="73919" y="0"/>
                </a:cubicBezTo>
                <a:cubicBezTo>
                  <a:pt x="232561" y="-31312"/>
                  <a:pt x="521469" y="55708"/>
                  <a:pt x="656574" y="0"/>
                </a:cubicBezTo>
                <a:cubicBezTo>
                  <a:pt x="791679" y="-55708"/>
                  <a:pt x="1035074" y="35959"/>
                  <a:pt x="1222258" y="0"/>
                </a:cubicBezTo>
                <a:cubicBezTo>
                  <a:pt x="1409442" y="-35959"/>
                  <a:pt x="1550020" y="25720"/>
                  <a:pt x="1770971" y="0"/>
                </a:cubicBezTo>
                <a:cubicBezTo>
                  <a:pt x="1807753" y="166"/>
                  <a:pt x="1849119" y="25472"/>
                  <a:pt x="1844890" y="73919"/>
                </a:cubicBezTo>
                <a:cubicBezTo>
                  <a:pt x="1853999" y="204463"/>
                  <a:pt x="1814008" y="300000"/>
                  <a:pt x="1844890" y="369585"/>
                </a:cubicBezTo>
                <a:cubicBezTo>
                  <a:pt x="1849561" y="419658"/>
                  <a:pt x="1807485" y="445777"/>
                  <a:pt x="1770971" y="443504"/>
                </a:cubicBezTo>
                <a:cubicBezTo>
                  <a:pt x="1584879" y="454134"/>
                  <a:pt x="1464349" y="416696"/>
                  <a:pt x="1188316" y="443504"/>
                </a:cubicBezTo>
                <a:cubicBezTo>
                  <a:pt x="912283" y="470312"/>
                  <a:pt x="918861" y="412884"/>
                  <a:pt x="673544" y="443504"/>
                </a:cubicBezTo>
                <a:cubicBezTo>
                  <a:pt x="428227" y="474124"/>
                  <a:pt x="281134" y="434461"/>
                  <a:pt x="73919" y="443504"/>
                </a:cubicBezTo>
                <a:cubicBezTo>
                  <a:pt x="38099" y="445255"/>
                  <a:pt x="339" y="411551"/>
                  <a:pt x="0" y="369585"/>
                </a:cubicBezTo>
                <a:cubicBezTo>
                  <a:pt x="-13994" y="268022"/>
                  <a:pt x="3993" y="158141"/>
                  <a:pt x="0" y="73919"/>
                </a:cubicBezTo>
                <a:close/>
              </a:path>
              <a:path w="1844890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337197" y="-54632"/>
                  <a:pt x="519952" y="4469"/>
                  <a:pt x="673544" y="0"/>
                </a:cubicBezTo>
                <a:cubicBezTo>
                  <a:pt x="827137" y="-4469"/>
                  <a:pt x="1049052" y="43866"/>
                  <a:pt x="1222258" y="0"/>
                </a:cubicBezTo>
                <a:cubicBezTo>
                  <a:pt x="1395464" y="-43866"/>
                  <a:pt x="1651074" y="31257"/>
                  <a:pt x="1770971" y="0"/>
                </a:cubicBezTo>
                <a:cubicBezTo>
                  <a:pt x="1809253" y="-8188"/>
                  <a:pt x="1845861" y="29500"/>
                  <a:pt x="1844890" y="73919"/>
                </a:cubicBezTo>
                <a:cubicBezTo>
                  <a:pt x="1854586" y="147158"/>
                  <a:pt x="1831991" y="266851"/>
                  <a:pt x="1844890" y="369585"/>
                </a:cubicBezTo>
                <a:cubicBezTo>
                  <a:pt x="1843995" y="401872"/>
                  <a:pt x="1807859" y="448974"/>
                  <a:pt x="1770971" y="443504"/>
                </a:cubicBezTo>
                <a:cubicBezTo>
                  <a:pt x="1659563" y="454245"/>
                  <a:pt x="1477018" y="381724"/>
                  <a:pt x="1239228" y="443504"/>
                </a:cubicBezTo>
                <a:cubicBezTo>
                  <a:pt x="1001438" y="505284"/>
                  <a:pt x="888172" y="441297"/>
                  <a:pt x="673544" y="443504"/>
                </a:cubicBezTo>
                <a:cubicBezTo>
                  <a:pt x="458916" y="445711"/>
                  <a:pt x="283448" y="420315"/>
                  <a:pt x="73919" y="443504"/>
                </a:cubicBezTo>
                <a:cubicBezTo>
                  <a:pt x="35655" y="440975"/>
                  <a:pt x="3481" y="408164"/>
                  <a:pt x="0" y="369585"/>
                </a:cubicBezTo>
                <a:cubicBezTo>
                  <a:pt x="-11483" y="256877"/>
                  <a:pt x="6748" y="1576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الميزة التنافسية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667745D-EC97-8A8E-FD3F-35CD2DCEF127}"/>
              </a:ext>
            </a:extLst>
          </p:cNvPr>
          <p:cNvSpPr/>
          <p:nvPr/>
        </p:nvSpPr>
        <p:spPr>
          <a:xfrm>
            <a:off x="6200551" y="3140001"/>
            <a:ext cx="1571463" cy="443504"/>
          </a:xfrm>
          <a:custGeom>
            <a:avLst/>
            <a:gdLst>
              <a:gd name="connsiteX0" fmla="*/ 0 w 1571463"/>
              <a:gd name="connsiteY0" fmla="*/ 73919 h 443504"/>
              <a:gd name="connsiteX1" fmla="*/ 73919 w 1571463"/>
              <a:gd name="connsiteY1" fmla="*/ 0 h 443504"/>
              <a:gd name="connsiteX2" fmla="*/ 562697 w 1571463"/>
              <a:gd name="connsiteY2" fmla="*/ 0 h 443504"/>
              <a:gd name="connsiteX3" fmla="*/ 1037239 w 1571463"/>
              <a:gd name="connsiteY3" fmla="*/ 0 h 443504"/>
              <a:gd name="connsiteX4" fmla="*/ 1497544 w 1571463"/>
              <a:gd name="connsiteY4" fmla="*/ 0 h 443504"/>
              <a:gd name="connsiteX5" fmla="*/ 1571463 w 1571463"/>
              <a:gd name="connsiteY5" fmla="*/ 73919 h 443504"/>
              <a:gd name="connsiteX6" fmla="*/ 1571463 w 1571463"/>
              <a:gd name="connsiteY6" fmla="*/ 369585 h 443504"/>
              <a:gd name="connsiteX7" fmla="*/ 1497544 w 1571463"/>
              <a:gd name="connsiteY7" fmla="*/ 443504 h 443504"/>
              <a:gd name="connsiteX8" fmla="*/ 1008766 w 1571463"/>
              <a:gd name="connsiteY8" fmla="*/ 443504 h 443504"/>
              <a:gd name="connsiteX9" fmla="*/ 576933 w 1571463"/>
              <a:gd name="connsiteY9" fmla="*/ 443504 h 443504"/>
              <a:gd name="connsiteX10" fmla="*/ 73919 w 1571463"/>
              <a:gd name="connsiteY10" fmla="*/ 443504 h 443504"/>
              <a:gd name="connsiteX11" fmla="*/ 0 w 1571463"/>
              <a:gd name="connsiteY11" fmla="*/ 369585 h 443504"/>
              <a:gd name="connsiteX12" fmla="*/ 0 w 1571463"/>
              <a:gd name="connsiteY12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1463" h="443504" fill="none" extrusionOk="0">
                <a:moveTo>
                  <a:pt x="0" y="73919"/>
                </a:moveTo>
                <a:cubicBezTo>
                  <a:pt x="-6428" y="34151"/>
                  <a:pt x="27798" y="-3655"/>
                  <a:pt x="73919" y="0"/>
                </a:cubicBezTo>
                <a:cubicBezTo>
                  <a:pt x="176910" y="-12499"/>
                  <a:pt x="464422" y="21340"/>
                  <a:pt x="562697" y="0"/>
                </a:cubicBezTo>
                <a:cubicBezTo>
                  <a:pt x="660972" y="-21340"/>
                  <a:pt x="932872" y="22208"/>
                  <a:pt x="1037239" y="0"/>
                </a:cubicBezTo>
                <a:cubicBezTo>
                  <a:pt x="1141606" y="-22208"/>
                  <a:pt x="1388518" y="1860"/>
                  <a:pt x="1497544" y="0"/>
                </a:cubicBezTo>
                <a:cubicBezTo>
                  <a:pt x="1534326" y="166"/>
                  <a:pt x="1575692" y="25472"/>
                  <a:pt x="1571463" y="73919"/>
                </a:cubicBezTo>
                <a:cubicBezTo>
                  <a:pt x="1580572" y="204463"/>
                  <a:pt x="1540581" y="300000"/>
                  <a:pt x="1571463" y="369585"/>
                </a:cubicBezTo>
                <a:cubicBezTo>
                  <a:pt x="1576134" y="419658"/>
                  <a:pt x="1534058" y="445777"/>
                  <a:pt x="1497544" y="443504"/>
                </a:cubicBezTo>
                <a:cubicBezTo>
                  <a:pt x="1272362" y="455384"/>
                  <a:pt x="1149871" y="418728"/>
                  <a:pt x="1008766" y="443504"/>
                </a:cubicBezTo>
                <a:cubicBezTo>
                  <a:pt x="867661" y="468280"/>
                  <a:pt x="713669" y="439877"/>
                  <a:pt x="576933" y="443504"/>
                </a:cubicBezTo>
                <a:cubicBezTo>
                  <a:pt x="440197" y="447131"/>
                  <a:pt x="210058" y="427579"/>
                  <a:pt x="73919" y="443504"/>
                </a:cubicBezTo>
                <a:cubicBezTo>
                  <a:pt x="38099" y="445255"/>
                  <a:pt x="339" y="411551"/>
                  <a:pt x="0" y="369585"/>
                </a:cubicBezTo>
                <a:cubicBezTo>
                  <a:pt x="-13994" y="268022"/>
                  <a:pt x="3993" y="158141"/>
                  <a:pt x="0" y="73919"/>
                </a:cubicBezTo>
                <a:close/>
              </a:path>
              <a:path w="1571463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298527" y="-55986"/>
                  <a:pt x="409039" y="50440"/>
                  <a:pt x="576933" y="0"/>
                </a:cubicBezTo>
                <a:cubicBezTo>
                  <a:pt x="744827" y="-50440"/>
                  <a:pt x="894112" y="29966"/>
                  <a:pt x="1037239" y="0"/>
                </a:cubicBezTo>
                <a:cubicBezTo>
                  <a:pt x="1180366" y="-29966"/>
                  <a:pt x="1324082" y="11566"/>
                  <a:pt x="1497544" y="0"/>
                </a:cubicBezTo>
                <a:cubicBezTo>
                  <a:pt x="1535826" y="-8188"/>
                  <a:pt x="1572434" y="29500"/>
                  <a:pt x="1571463" y="73919"/>
                </a:cubicBezTo>
                <a:cubicBezTo>
                  <a:pt x="1581159" y="147158"/>
                  <a:pt x="1558564" y="266851"/>
                  <a:pt x="1571463" y="369585"/>
                </a:cubicBezTo>
                <a:cubicBezTo>
                  <a:pt x="1570568" y="401872"/>
                  <a:pt x="1534432" y="448974"/>
                  <a:pt x="1497544" y="443504"/>
                </a:cubicBezTo>
                <a:cubicBezTo>
                  <a:pt x="1399896" y="451028"/>
                  <a:pt x="1186806" y="439980"/>
                  <a:pt x="1051475" y="443504"/>
                </a:cubicBezTo>
                <a:cubicBezTo>
                  <a:pt x="916144" y="447028"/>
                  <a:pt x="691467" y="417725"/>
                  <a:pt x="576933" y="443504"/>
                </a:cubicBezTo>
                <a:cubicBezTo>
                  <a:pt x="462399" y="469283"/>
                  <a:pt x="275394" y="395447"/>
                  <a:pt x="73919" y="443504"/>
                </a:cubicBezTo>
                <a:cubicBezTo>
                  <a:pt x="35655" y="440975"/>
                  <a:pt x="3481" y="408164"/>
                  <a:pt x="0" y="369585"/>
                </a:cubicBezTo>
                <a:cubicBezTo>
                  <a:pt x="-11483" y="256877"/>
                  <a:pt x="6748" y="157607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الإيراد الجيد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078002F-9D04-4DE5-283A-96653E680FA6}"/>
              </a:ext>
            </a:extLst>
          </p:cNvPr>
          <p:cNvSpPr/>
          <p:nvPr/>
        </p:nvSpPr>
        <p:spPr>
          <a:xfrm>
            <a:off x="9943914" y="3140001"/>
            <a:ext cx="1290800" cy="443504"/>
          </a:xfrm>
          <a:custGeom>
            <a:avLst/>
            <a:gdLst>
              <a:gd name="connsiteX0" fmla="*/ 0 w 1290800"/>
              <a:gd name="connsiteY0" fmla="*/ 73919 h 443504"/>
              <a:gd name="connsiteX1" fmla="*/ 73919 w 1290800"/>
              <a:gd name="connsiteY1" fmla="*/ 0 h 443504"/>
              <a:gd name="connsiteX2" fmla="*/ 645400 w 1290800"/>
              <a:gd name="connsiteY2" fmla="*/ 0 h 443504"/>
              <a:gd name="connsiteX3" fmla="*/ 1216881 w 1290800"/>
              <a:gd name="connsiteY3" fmla="*/ 0 h 443504"/>
              <a:gd name="connsiteX4" fmla="*/ 1290800 w 1290800"/>
              <a:gd name="connsiteY4" fmla="*/ 73919 h 443504"/>
              <a:gd name="connsiteX5" fmla="*/ 1290800 w 1290800"/>
              <a:gd name="connsiteY5" fmla="*/ 369585 h 443504"/>
              <a:gd name="connsiteX6" fmla="*/ 1216881 w 1290800"/>
              <a:gd name="connsiteY6" fmla="*/ 443504 h 443504"/>
              <a:gd name="connsiteX7" fmla="*/ 633970 w 1290800"/>
              <a:gd name="connsiteY7" fmla="*/ 443504 h 443504"/>
              <a:gd name="connsiteX8" fmla="*/ 73919 w 1290800"/>
              <a:gd name="connsiteY8" fmla="*/ 443504 h 443504"/>
              <a:gd name="connsiteX9" fmla="*/ 0 w 1290800"/>
              <a:gd name="connsiteY9" fmla="*/ 369585 h 443504"/>
              <a:gd name="connsiteX10" fmla="*/ 0 w 1290800"/>
              <a:gd name="connsiteY10" fmla="*/ 73919 h 4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0800" h="443504" fill="none" extrusionOk="0">
                <a:moveTo>
                  <a:pt x="0" y="73919"/>
                </a:moveTo>
                <a:cubicBezTo>
                  <a:pt x="2712" y="36417"/>
                  <a:pt x="37712" y="-4042"/>
                  <a:pt x="73919" y="0"/>
                </a:cubicBezTo>
                <a:cubicBezTo>
                  <a:pt x="315777" y="-48836"/>
                  <a:pt x="493429" y="15463"/>
                  <a:pt x="645400" y="0"/>
                </a:cubicBezTo>
                <a:cubicBezTo>
                  <a:pt x="797371" y="-15463"/>
                  <a:pt x="998368" y="46040"/>
                  <a:pt x="1216881" y="0"/>
                </a:cubicBezTo>
                <a:cubicBezTo>
                  <a:pt x="1252436" y="-10741"/>
                  <a:pt x="1291407" y="24891"/>
                  <a:pt x="1290800" y="73919"/>
                </a:cubicBezTo>
                <a:cubicBezTo>
                  <a:pt x="1298055" y="207877"/>
                  <a:pt x="1272761" y="286600"/>
                  <a:pt x="1290800" y="369585"/>
                </a:cubicBezTo>
                <a:cubicBezTo>
                  <a:pt x="1286758" y="410575"/>
                  <a:pt x="1261934" y="435881"/>
                  <a:pt x="1216881" y="443504"/>
                </a:cubicBezTo>
                <a:cubicBezTo>
                  <a:pt x="1035585" y="470002"/>
                  <a:pt x="902236" y="384907"/>
                  <a:pt x="633970" y="443504"/>
                </a:cubicBezTo>
                <a:cubicBezTo>
                  <a:pt x="365704" y="502101"/>
                  <a:pt x="266371" y="401264"/>
                  <a:pt x="73919" y="443504"/>
                </a:cubicBezTo>
                <a:cubicBezTo>
                  <a:pt x="32772" y="434795"/>
                  <a:pt x="1801" y="410784"/>
                  <a:pt x="0" y="369585"/>
                </a:cubicBezTo>
                <a:cubicBezTo>
                  <a:pt x="-1798" y="307599"/>
                  <a:pt x="35044" y="202943"/>
                  <a:pt x="0" y="73919"/>
                </a:cubicBezTo>
                <a:close/>
              </a:path>
              <a:path w="1290800" h="443504" stroke="0" extrusionOk="0">
                <a:moveTo>
                  <a:pt x="0" y="73919"/>
                </a:moveTo>
                <a:cubicBezTo>
                  <a:pt x="-4177" y="30519"/>
                  <a:pt x="23269" y="3688"/>
                  <a:pt x="73919" y="0"/>
                </a:cubicBezTo>
                <a:cubicBezTo>
                  <a:pt x="271623" y="-13961"/>
                  <a:pt x="453844" y="45367"/>
                  <a:pt x="668259" y="0"/>
                </a:cubicBezTo>
                <a:cubicBezTo>
                  <a:pt x="882674" y="-45367"/>
                  <a:pt x="954566" y="12525"/>
                  <a:pt x="1216881" y="0"/>
                </a:cubicBezTo>
                <a:cubicBezTo>
                  <a:pt x="1251625" y="-3327"/>
                  <a:pt x="1297423" y="36260"/>
                  <a:pt x="1290800" y="73919"/>
                </a:cubicBezTo>
                <a:cubicBezTo>
                  <a:pt x="1294927" y="145529"/>
                  <a:pt x="1282928" y="295740"/>
                  <a:pt x="1290800" y="369585"/>
                </a:cubicBezTo>
                <a:cubicBezTo>
                  <a:pt x="1294237" y="404815"/>
                  <a:pt x="1249072" y="451090"/>
                  <a:pt x="1216881" y="443504"/>
                </a:cubicBezTo>
                <a:cubicBezTo>
                  <a:pt x="1026914" y="492939"/>
                  <a:pt x="893258" y="439260"/>
                  <a:pt x="645400" y="443504"/>
                </a:cubicBezTo>
                <a:cubicBezTo>
                  <a:pt x="397542" y="447748"/>
                  <a:pt x="191930" y="436437"/>
                  <a:pt x="73919" y="443504"/>
                </a:cubicBezTo>
                <a:cubicBezTo>
                  <a:pt x="22335" y="442889"/>
                  <a:pt x="3398" y="401092"/>
                  <a:pt x="0" y="369585"/>
                </a:cubicBezTo>
                <a:cubicBezTo>
                  <a:pt x="-13618" y="269906"/>
                  <a:pt x="29487" y="143979"/>
                  <a:pt x="0" y="739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الاستحواذات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8429995-D4D0-BCA8-C112-3CF4A60B1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741" y="1187244"/>
            <a:ext cx="2026052" cy="20260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89FAD0-D969-D1A4-1294-EB329CF4E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981" y="1120329"/>
            <a:ext cx="2026052" cy="20260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DEAF39-7C49-0EB9-A9D2-3AF78F9CD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58" y="1143760"/>
            <a:ext cx="2026052" cy="20260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19A1468-E573-41DF-A990-A585CF34E4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72" y="1087989"/>
            <a:ext cx="2026052" cy="20260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3E77B1E-1096-AB2B-4BC3-AC042C840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6" y="1265130"/>
            <a:ext cx="1848911" cy="18489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077EF7C-9A79-73AE-6E18-E2A4A62E62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7" y="1335701"/>
            <a:ext cx="2026052" cy="202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83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5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4414</TotalTime>
  <Words>862</Words>
  <Application>Microsoft Office PowerPoint</Application>
  <PresentationFormat>Widescreen</PresentationFormat>
  <Paragraphs>183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Cairo</vt:lpstr>
      <vt:lpstr>Calibri</vt:lpstr>
      <vt:lpstr>Calibri Light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كورس التداول للمبتدأين From A to Z</dc:title>
  <dc:creator>Eslam.salman</dc:creator>
  <cp:lastModifiedBy>Byanaat Academy</cp:lastModifiedBy>
  <cp:revision>431</cp:revision>
  <dcterms:created xsi:type="dcterms:W3CDTF">2023-04-11T21:53:46Z</dcterms:created>
  <dcterms:modified xsi:type="dcterms:W3CDTF">2024-07-26T16:01:44Z</dcterms:modified>
</cp:coreProperties>
</file>